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5"/>
  </p:notesMasterIdLst>
  <p:sldIdLst>
    <p:sldId id="256" r:id="rId5"/>
    <p:sldId id="286" r:id="rId6"/>
    <p:sldId id="288" r:id="rId7"/>
    <p:sldId id="289" r:id="rId8"/>
    <p:sldId id="30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283" r:id="rId18"/>
    <p:sldId id="301" r:id="rId19"/>
    <p:sldId id="304" r:id="rId20"/>
    <p:sldId id="291" r:id="rId21"/>
    <p:sldId id="257" r:id="rId22"/>
    <p:sldId id="263" r:id="rId23"/>
    <p:sldId id="258" r:id="rId24"/>
    <p:sldId id="271" r:id="rId25"/>
    <p:sldId id="264" r:id="rId26"/>
    <p:sldId id="268" r:id="rId27"/>
    <p:sldId id="269" r:id="rId28"/>
    <p:sldId id="275" r:id="rId29"/>
    <p:sldId id="276" r:id="rId30"/>
    <p:sldId id="277" r:id="rId31"/>
    <p:sldId id="278" r:id="rId32"/>
    <p:sldId id="279" r:id="rId33"/>
    <p:sldId id="284" r:id="rId34"/>
    <p:sldId id="282" r:id="rId35"/>
    <p:sldId id="285" r:id="rId36"/>
    <p:sldId id="292" r:id="rId37"/>
    <p:sldId id="281" r:id="rId38"/>
    <p:sldId id="280" r:id="rId39"/>
    <p:sldId id="305" r:id="rId40"/>
    <p:sldId id="307" r:id="rId41"/>
    <p:sldId id="308" r:id="rId42"/>
    <p:sldId id="309" r:id="rId43"/>
    <p:sldId id="310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 Nygaard Bai" userId="S::bai@its.aau.dk::27c2ada7-1927-4fcd-82ac-4bdaf74b15ce" providerId="AD" clId="Web-{741D0A30-DFDC-4164-AA67-CF13BBA5C17A}"/>
    <pc:docChg chg="addSld modSld">
      <pc:chgData name="Bo Nygaard Bai" userId="S::bai@its.aau.dk::27c2ada7-1927-4fcd-82ac-4bdaf74b15ce" providerId="AD" clId="Web-{741D0A30-DFDC-4164-AA67-CF13BBA5C17A}" dt="2018-11-09T13:18:28.888" v="87" actId="1076"/>
      <pc:docMkLst>
        <pc:docMk/>
      </pc:docMkLst>
      <pc:sldChg chg="addSp delSp modSp new">
        <pc:chgData name="Bo Nygaard Bai" userId="S::bai@its.aau.dk::27c2ada7-1927-4fcd-82ac-4bdaf74b15ce" providerId="AD" clId="Web-{741D0A30-DFDC-4164-AA67-CF13BBA5C17A}" dt="2018-11-09T13:18:28.888" v="87" actId="1076"/>
        <pc:sldMkLst>
          <pc:docMk/>
          <pc:sldMk cId="3424381830" sldId="257"/>
        </pc:sldMkLst>
        <pc:spChg chg="mod">
          <ac:chgData name="Bo Nygaard Bai" userId="S::bai@its.aau.dk::27c2ada7-1927-4fcd-82ac-4bdaf74b15ce" providerId="AD" clId="Web-{741D0A30-DFDC-4164-AA67-CF13BBA5C17A}" dt="2018-11-09T13:17:34.373" v="81" actId="1076"/>
          <ac:spMkLst>
            <pc:docMk/>
            <pc:sldMk cId="3424381830" sldId="257"/>
            <ac:spMk id="2" creationId="{9A4FE031-4BC1-4078-B54C-7C33F836C3C6}"/>
          </ac:spMkLst>
        </pc:spChg>
        <pc:spChg chg="del">
          <ac:chgData name="Bo Nygaard Bai" userId="S::bai@its.aau.dk::27c2ada7-1927-4fcd-82ac-4bdaf74b15ce" providerId="AD" clId="Web-{741D0A30-DFDC-4164-AA67-CF13BBA5C17A}" dt="2018-11-09T12:33:06.528" v="1"/>
          <ac:spMkLst>
            <pc:docMk/>
            <pc:sldMk cId="3424381830" sldId="257"/>
            <ac:spMk id="3" creationId="{208DA14E-7809-47A7-9CC1-DDD729C40721}"/>
          </ac:spMkLst>
        </pc:spChg>
        <pc:spChg chg="add mod">
          <ac:chgData name="Bo Nygaard Bai" userId="S::bai@its.aau.dk::27c2ada7-1927-4fcd-82ac-4bdaf74b15ce" providerId="AD" clId="Web-{741D0A30-DFDC-4164-AA67-CF13BBA5C17A}" dt="2018-11-09T13:18:28.888" v="87" actId="1076"/>
          <ac:spMkLst>
            <pc:docMk/>
            <pc:sldMk cId="3424381830" sldId="257"/>
            <ac:spMk id="673" creationId="{105E4305-640E-42E2-9773-63712532D691}"/>
          </ac:spMkLst>
        </pc:spChg>
        <pc:graphicFrameChg chg="add mod ord modGraphic">
          <ac:chgData name="Bo Nygaard Bai" userId="S::bai@its.aau.dk::27c2ada7-1927-4fcd-82ac-4bdaf74b15ce" providerId="AD" clId="Web-{741D0A30-DFDC-4164-AA67-CF13BBA5C17A}" dt="2018-11-09T12:47:12.185" v="75"/>
          <ac:graphicFrameMkLst>
            <pc:docMk/>
            <pc:sldMk cId="3424381830" sldId="257"/>
            <ac:graphicFrameMk id="4" creationId="{35ACAA4A-1D59-4137-B3DD-40E1F8C2707C}"/>
          </ac:graphicFrameMkLst>
        </pc:graphicFrameChg>
        <pc:cxnChg chg="add del">
          <ac:chgData name="Bo Nygaard Bai" userId="S::bai@its.aau.dk::27c2ada7-1927-4fcd-82ac-4bdaf74b15ce" providerId="AD" clId="Web-{741D0A30-DFDC-4164-AA67-CF13BBA5C17A}" dt="2018-11-09T13:17:18.373" v="77"/>
          <ac:cxnSpMkLst>
            <pc:docMk/>
            <pc:sldMk cId="3424381830" sldId="257"/>
            <ac:cxnSpMk id="627" creationId="{184A47A7-34C1-42DF-BC62-54F59BCE9CF2}"/>
          </ac:cxnSpMkLst>
        </pc:cxnChg>
        <pc:cxnChg chg="add del">
          <ac:chgData name="Bo Nygaard Bai" userId="S::bai@its.aau.dk::27c2ada7-1927-4fcd-82ac-4bdaf74b15ce" providerId="AD" clId="Web-{741D0A30-DFDC-4164-AA67-CF13BBA5C17A}" dt="2018-11-09T13:17:30.091" v="79"/>
          <ac:cxnSpMkLst>
            <pc:docMk/>
            <pc:sldMk cId="3424381830" sldId="257"/>
            <ac:cxnSpMk id="650" creationId="{43155269-080B-4605-931A-0DEAC91F2D91}"/>
          </ac:cxnSpMkLst>
        </pc:cxnChg>
      </pc:sldChg>
    </pc:docChg>
  </pc:docChgLst>
  <pc:docChgLst>
    <pc:chgData name="Bo Nygaard Bai" userId="27c2ada7-1927-4fcd-82ac-4bdaf74b15ce" providerId="ADAL" clId="{87E8A19B-EE53-405C-9B52-9CA026FD4210}"/>
    <pc:docChg chg="undo custSel addSld delSld modSld sldOrd">
      <pc:chgData name="Bo Nygaard Bai" userId="27c2ada7-1927-4fcd-82ac-4bdaf74b15ce" providerId="ADAL" clId="{87E8A19B-EE53-405C-9B52-9CA026FD4210}" dt="2018-11-12T00:32:23.953" v="6789" actId="20577"/>
      <pc:docMkLst>
        <pc:docMk/>
      </pc:docMkLst>
      <pc:sldChg chg="modSp">
        <pc:chgData name="Bo Nygaard Bai" userId="27c2ada7-1927-4fcd-82ac-4bdaf74b15ce" providerId="ADAL" clId="{87E8A19B-EE53-405C-9B52-9CA026FD4210}" dt="2018-11-11T23:47:27.014" v="4825" actId="20577"/>
        <pc:sldMkLst>
          <pc:docMk/>
          <pc:sldMk cId="109857222" sldId="256"/>
        </pc:sldMkLst>
        <pc:spChg chg="mod">
          <ac:chgData name="Bo Nygaard Bai" userId="27c2ada7-1927-4fcd-82ac-4bdaf74b15ce" providerId="ADAL" clId="{87E8A19B-EE53-405C-9B52-9CA026FD4210}" dt="2018-11-11T23:47:00.080" v="4767" actId="313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Bo Nygaard Bai" userId="27c2ada7-1927-4fcd-82ac-4bdaf74b15ce" providerId="ADAL" clId="{87E8A19B-EE53-405C-9B52-9CA026FD4210}" dt="2018-11-11T23:47:27.014" v="4825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delSp modSp">
        <pc:chgData name="Bo Nygaard Bai" userId="27c2ada7-1927-4fcd-82ac-4bdaf74b15ce" providerId="ADAL" clId="{87E8A19B-EE53-405C-9B52-9CA026FD4210}" dt="2018-11-11T20:28:18.128" v="1382" actId="20577"/>
        <pc:sldMkLst>
          <pc:docMk/>
          <pc:sldMk cId="3424381830" sldId="257"/>
        </pc:sldMkLst>
        <pc:spChg chg="mod">
          <ac:chgData name="Bo Nygaard Bai" userId="27c2ada7-1927-4fcd-82ac-4bdaf74b15ce" providerId="ADAL" clId="{87E8A19B-EE53-405C-9B52-9CA026FD4210}" dt="2018-11-11T20:28:18.128" v="1382" actId="20577"/>
          <ac:spMkLst>
            <pc:docMk/>
            <pc:sldMk cId="3424381830" sldId="257"/>
            <ac:spMk id="2" creationId="{9A4FE031-4BC1-4078-B54C-7C33F836C3C6}"/>
          </ac:spMkLst>
        </pc:spChg>
        <pc:spChg chg="del">
          <ac:chgData name="Bo Nygaard Bai" userId="27c2ada7-1927-4fcd-82ac-4bdaf74b15ce" providerId="ADAL" clId="{87E8A19B-EE53-405C-9B52-9CA026FD4210}" dt="2018-11-11T18:09:24.732" v="16" actId="478"/>
          <ac:spMkLst>
            <pc:docMk/>
            <pc:sldMk cId="3424381830" sldId="257"/>
            <ac:spMk id="673" creationId="{105E4305-640E-42E2-9773-63712532D691}"/>
          </ac:spMkLst>
        </pc:spChg>
        <pc:graphicFrameChg chg="mod">
          <ac:chgData name="Bo Nygaard Bai" userId="27c2ada7-1927-4fcd-82ac-4bdaf74b15ce" providerId="ADAL" clId="{87E8A19B-EE53-405C-9B52-9CA026FD4210}" dt="2018-11-11T18:08:43.044" v="12" actId="108"/>
          <ac:graphicFrameMkLst>
            <pc:docMk/>
            <pc:sldMk cId="3424381830" sldId="257"/>
            <ac:graphicFrameMk id="4" creationId="{35ACAA4A-1D59-4137-B3DD-40E1F8C2707C}"/>
          </ac:graphicFrameMkLst>
        </pc:graphicFrameChg>
      </pc:sldChg>
      <pc:sldChg chg="del">
        <pc:chgData name="Bo Nygaard Bai" userId="27c2ada7-1927-4fcd-82ac-4bdaf74b15ce" providerId="ADAL" clId="{87E8A19B-EE53-405C-9B52-9CA026FD4210}" dt="2018-11-11T18:08:51.944" v="13" actId="2696"/>
        <pc:sldMkLst>
          <pc:docMk/>
          <pc:sldMk cId="2357356349" sldId="258"/>
        </pc:sldMkLst>
      </pc:sldChg>
      <pc:sldChg chg="addSp modSp add ord">
        <pc:chgData name="Bo Nygaard Bai" userId="27c2ada7-1927-4fcd-82ac-4bdaf74b15ce" providerId="ADAL" clId="{87E8A19B-EE53-405C-9B52-9CA026FD4210}" dt="2018-11-11T20:13:49.652" v="1167" actId="20577"/>
        <pc:sldMkLst>
          <pc:docMk/>
          <pc:sldMk cId="4005458564" sldId="258"/>
        </pc:sldMkLst>
        <pc:spChg chg="mod">
          <ac:chgData name="Bo Nygaard Bai" userId="27c2ada7-1927-4fcd-82ac-4bdaf74b15ce" providerId="ADAL" clId="{87E8A19B-EE53-405C-9B52-9CA026FD4210}" dt="2018-11-11T20:13:49.652" v="1167" actId="20577"/>
          <ac:spMkLst>
            <pc:docMk/>
            <pc:sldMk cId="4005458564" sldId="258"/>
            <ac:spMk id="2" creationId="{9A4FE031-4BC1-4078-B54C-7C33F836C3C6}"/>
          </ac:spMkLst>
        </pc:spChg>
        <pc:spChg chg="add mod">
          <ac:chgData name="Bo Nygaard Bai" userId="27c2ada7-1927-4fcd-82ac-4bdaf74b15ce" providerId="ADAL" clId="{87E8A19B-EE53-405C-9B52-9CA026FD4210}" dt="2018-11-11T20:13:07.737" v="1158" actId="20577"/>
          <ac:spMkLst>
            <pc:docMk/>
            <pc:sldMk cId="4005458564" sldId="258"/>
            <ac:spMk id="3" creationId="{7A22BD31-4DA4-4FE1-AE9A-9EAA141847A4}"/>
          </ac:spMkLst>
        </pc:spChg>
        <pc:spChg chg="add mod">
          <ac:chgData name="Bo Nygaard Bai" userId="27c2ada7-1927-4fcd-82ac-4bdaf74b15ce" providerId="ADAL" clId="{87E8A19B-EE53-405C-9B52-9CA026FD4210}" dt="2018-11-11T20:12:56.840" v="1154" actId="20577"/>
          <ac:spMkLst>
            <pc:docMk/>
            <pc:sldMk cId="4005458564" sldId="258"/>
            <ac:spMk id="5" creationId="{79108CAF-53F4-4924-B2CE-C0422CA9DFE1}"/>
          </ac:spMkLst>
        </pc:spChg>
        <pc:spChg chg="add mod">
          <ac:chgData name="Bo Nygaard Bai" userId="27c2ada7-1927-4fcd-82ac-4bdaf74b15ce" providerId="ADAL" clId="{87E8A19B-EE53-405C-9B52-9CA026FD4210}" dt="2018-11-11T18:49:35.925" v="411" actId="692"/>
          <ac:spMkLst>
            <pc:docMk/>
            <pc:sldMk cId="4005458564" sldId="258"/>
            <ac:spMk id="6" creationId="{7F2F6FC1-A888-4C73-A074-242F4429F39B}"/>
          </ac:spMkLst>
        </pc:spChg>
        <pc:spChg chg="add mod">
          <ac:chgData name="Bo Nygaard Bai" userId="27c2ada7-1927-4fcd-82ac-4bdaf74b15ce" providerId="ADAL" clId="{87E8A19B-EE53-405C-9B52-9CA026FD4210}" dt="2018-11-11T20:13:03.582" v="1156" actId="20577"/>
          <ac:spMkLst>
            <pc:docMk/>
            <pc:sldMk cId="4005458564" sldId="258"/>
            <ac:spMk id="7" creationId="{9EFBF969-77ED-402B-9F77-714F78C06745}"/>
          </ac:spMkLst>
        </pc:spChg>
        <pc:spChg chg="add mod">
          <ac:chgData name="Bo Nygaard Bai" userId="27c2ada7-1927-4fcd-82ac-4bdaf74b15ce" providerId="ADAL" clId="{87E8A19B-EE53-405C-9B52-9CA026FD4210}" dt="2018-11-11T20:08:06.393" v="973" actId="1076"/>
          <ac:spMkLst>
            <pc:docMk/>
            <pc:sldMk cId="4005458564" sldId="258"/>
            <ac:spMk id="8" creationId="{E4115A76-071D-45AE-BE7F-E5EA898CF836}"/>
          </ac:spMkLst>
        </pc:spChg>
        <pc:spChg chg="mod">
          <ac:chgData name="Bo Nygaard Bai" userId="27c2ada7-1927-4fcd-82ac-4bdaf74b15ce" providerId="ADAL" clId="{87E8A19B-EE53-405C-9B52-9CA026FD4210}" dt="2018-11-11T18:49:28.167" v="407" actId="692"/>
          <ac:spMkLst>
            <pc:docMk/>
            <pc:sldMk cId="4005458564" sldId="258"/>
            <ac:spMk id="673" creationId="{105E4305-640E-42E2-9773-63712532D691}"/>
          </ac:spMkLst>
        </pc:spChg>
      </pc:sldChg>
      <pc:sldChg chg="addSp delSp modSp add del">
        <pc:chgData name="Bo Nygaard Bai" userId="27c2ada7-1927-4fcd-82ac-4bdaf74b15ce" providerId="ADAL" clId="{87E8A19B-EE53-405C-9B52-9CA026FD4210}" dt="2018-11-11T20:16:48.398" v="1200" actId="2696"/>
        <pc:sldMkLst>
          <pc:docMk/>
          <pc:sldMk cId="1303751727" sldId="259"/>
        </pc:sldMkLst>
        <pc:spChg chg="mod topLvl">
          <ac:chgData name="Bo Nygaard Bai" userId="27c2ada7-1927-4fcd-82ac-4bdaf74b15ce" providerId="ADAL" clId="{87E8A19B-EE53-405C-9B52-9CA026FD4210}" dt="2018-11-11T18:09:59.669" v="19" actId="165"/>
          <ac:spMkLst>
            <pc:docMk/>
            <pc:sldMk cId="1303751727" sldId="259"/>
            <ac:spMk id="5" creationId="{04D1CEC6-BEF9-43DE-8890-D81788E152EF}"/>
          </ac:spMkLst>
        </pc:spChg>
        <pc:spChg chg="mod topLvl">
          <ac:chgData name="Bo Nygaard Bai" userId="27c2ada7-1927-4fcd-82ac-4bdaf74b15ce" providerId="ADAL" clId="{87E8A19B-EE53-405C-9B52-9CA026FD4210}" dt="2018-11-11T18:09:59.669" v="19" actId="165"/>
          <ac:spMkLst>
            <pc:docMk/>
            <pc:sldMk cId="1303751727" sldId="259"/>
            <ac:spMk id="6" creationId="{C4196633-9C3D-4171-9AC7-F040383FE8B6}"/>
          </ac:spMkLst>
        </pc:spChg>
        <pc:spChg chg="mod topLvl">
          <ac:chgData name="Bo Nygaard Bai" userId="27c2ada7-1927-4fcd-82ac-4bdaf74b15ce" providerId="ADAL" clId="{87E8A19B-EE53-405C-9B52-9CA026FD4210}" dt="2018-11-11T18:09:59.669" v="19" actId="165"/>
          <ac:spMkLst>
            <pc:docMk/>
            <pc:sldMk cId="1303751727" sldId="259"/>
            <ac:spMk id="7" creationId="{BC9B3D30-8E2B-4C05-99A2-B75AC91B2FEC}"/>
          </ac:spMkLst>
        </pc:spChg>
        <pc:spChg chg="mod topLvl">
          <ac:chgData name="Bo Nygaard Bai" userId="27c2ada7-1927-4fcd-82ac-4bdaf74b15ce" providerId="ADAL" clId="{87E8A19B-EE53-405C-9B52-9CA026FD4210}" dt="2018-11-11T18:09:59.669" v="19" actId="165"/>
          <ac:spMkLst>
            <pc:docMk/>
            <pc:sldMk cId="1303751727" sldId="259"/>
            <ac:spMk id="8" creationId="{CF52894A-EF26-48C2-9413-DF14F72CD605}"/>
          </ac:spMkLst>
        </pc:spChg>
        <pc:spChg chg="mod topLvl">
          <ac:chgData name="Bo Nygaard Bai" userId="27c2ada7-1927-4fcd-82ac-4bdaf74b15ce" providerId="ADAL" clId="{87E8A19B-EE53-405C-9B52-9CA026FD4210}" dt="2018-11-11T18:09:59.669" v="19" actId="165"/>
          <ac:spMkLst>
            <pc:docMk/>
            <pc:sldMk cId="1303751727" sldId="259"/>
            <ac:spMk id="9" creationId="{930A5C7A-E445-42B4-AD33-F19758DB64B6}"/>
          </ac:spMkLst>
        </pc:spChg>
        <pc:spChg chg="mod topLvl">
          <ac:chgData name="Bo Nygaard Bai" userId="27c2ada7-1927-4fcd-82ac-4bdaf74b15ce" providerId="ADAL" clId="{87E8A19B-EE53-405C-9B52-9CA026FD4210}" dt="2018-11-11T18:09:59.669" v="19" actId="165"/>
          <ac:spMkLst>
            <pc:docMk/>
            <pc:sldMk cId="1303751727" sldId="259"/>
            <ac:spMk id="10" creationId="{50E8A095-D74C-42F7-A36C-2777F87C9539}"/>
          </ac:spMkLst>
        </pc:spChg>
        <pc:spChg chg="mod topLvl">
          <ac:chgData name="Bo Nygaard Bai" userId="27c2ada7-1927-4fcd-82ac-4bdaf74b15ce" providerId="ADAL" clId="{87E8A19B-EE53-405C-9B52-9CA026FD4210}" dt="2018-11-11T18:09:59.669" v="19" actId="165"/>
          <ac:spMkLst>
            <pc:docMk/>
            <pc:sldMk cId="1303751727" sldId="259"/>
            <ac:spMk id="11" creationId="{5E446985-500A-4C6F-88BB-7E4D7179B0EB}"/>
          </ac:spMkLst>
        </pc:spChg>
        <pc:spChg chg="mod topLvl">
          <ac:chgData name="Bo Nygaard Bai" userId="27c2ada7-1927-4fcd-82ac-4bdaf74b15ce" providerId="ADAL" clId="{87E8A19B-EE53-405C-9B52-9CA026FD4210}" dt="2018-11-11T18:09:59.669" v="19" actId="165"/>
          <ac:spMkLst>
            <pc:docMk/>
            <pc:sldMk cId="1303751727" sldId="259"/>
            <ac:spMk id="12" creationId="{8ED57F83-5AB5-4F04-9088-28C9B10949CB}"/>
          </ac:spMkLst>
        </pc:spChg>
        <pc:spChg chg="mod topLvl">
          <ac:chgData name="Bo Nygaard Bai" userId="27c2ada7-1927-4fcd-82ac-4bdaf74b15ce" providerId="ADAL" clId="{87E8A19B-EE53-405C-9B52-9CA026FD4210}" dt="2018-11-11T18:09:59.669" v="19" actId="165"/>
          <ac:spMkLst>
            <pc:docMk/>
            <pc:sldMk cId="1303751727" sldId="259"/>
            <ac:spMk id="13" creationId="{64F101A9-246D-45D0-9FC7-D4C8D58FC6CF}"/>
          </ac:spMkLst>
        </pc:spChg>
        <pc:spChg chg="mod topLvl">
          <ac:chgData name="Bo Nygaard Bai" userId="27c2ada7-1927-4fcd-82ac-4bdaf74b15ce" providerId="ADAL" clId="{87E8A19B-EE53-405C-9B52-9CA026FD4210}" dt="2018-11-11T18:09:59.669" v="19" actId="165"/>
          <ac:spMkLst>
            <pc:docMk/>
            <pc:sldMk cId="1303751727" sldId="259"/>
            <ac:spMk id="14" creationId="{58B348A1-7809-4854-BC86-C35AE8C054C3}"/>
          </ac:spMkLst>
        </pc:spChg>
        <pc:spChg chg="add del mod">
          <ac:chgData name="Bo Nygaard Bai" userId="27c2ada7-1927-4fcd-82ac-4bdaf74b15ce" providerId="ADAL" clId="{87E8A19B-EE53-405C-9B52-9CA026FD4210}" dt="2018-11-11T19:23:05.053" v="420" actId="478"/>
          <ac:spMkLst>
            <pc:docMk/>
            <pc:sldMk cId="1303751727" sldId="259"/>
            <ac:spMk id="15" creationId="{0F6D691E-7484-4786-AC9D-9C132DA5421B}"/>
          </ac:spMkLst>
        </pc:spChg>
        <pc:spChg chg="add del">
          <ac:chgData name="Bo Nygaard Bai" userId="27c2ada7-1927-4fcd-82ac-4bdaf74b15ce" providerId="ADAL" clId="{87E8A19B-EE53-405C-9B52-9CA026FD4210}" dt="2018-11-11T18:15:10.268" v="26"/>
          <ac:spMkLst>
            <pc:docMk/>
            <pc:sldMk cId="1303751727" sldId="259"/>
            <ac:spMk id="16" creationId="{F5DB22C4-8D83-4F7C-B528-B2E03EC03DF3}"/>
          </ac:spMkLst>
        </pc:spChg>
        <pc:spChg chg="add del mod">
          <ac:chgData name="Bo Nygaard Bai" userId="27c2ada7-1927-4fcd-82ac-4bdaf74b15ce" providerId="ADAL" clId="{87E8A19B-EE53-405C-9B52-9CA026FD4210}" dt="2018-11-11T18:18:22.509" v="121"/>
          <ac:spMkLst>
            <pc:docMk/>
            <pc:sldMk cId="1303751727" sldId="259"/>
            <ac:spMk id="17" creationId="{445863FB-A673-4C9A-A010-236114074B2D}"/>
          </ac:spMkLst>
        </pc:spChg>
        <pc:spChg chg="add del mod">
          <ac:chgData name="Bo Nygaard Bai" userId="27c2ada7-1927-4fcd-82ac-4bdaf74b15ce" providerId="ADAL" clId="{87E8A19B-EE53-405C-9B52-9CA026FD4210}" dt="2018-11-11T18:18:02.204" v="111"/>
          <ac:spMkLst>
            <pc:docMk/>
            <pc:sldMk cId="1303751727" sldId="259"/>
            <ac:spMk id="18" creationId="{A635C1D3-39CE-4D4C-8509-B4F2C92AD079}"/>
          </ac:spMkLst>
        </pc:spChg>
        <pc:spChg chg="add del mod">
          <ac:chgData name="Bo Nygaard Bai" userId="27c2ada7-1927-4fcd-82ac-4bdaf74b15ce" providerId="ADAL" clId="{87E8A19B-EE53-405C-9B52-9CA026FD4210}" dt="2018-11-11T18:17:59.745" v="108"/>
          <ac:spMkLst>
            <pc:docMk/>
            <pc:sldMk cId="1303751727" sldId="259"/>
            <ac:spMk id="19" creationId="{4F6D9616-7286-4113-8A63-9B9DF0394D88}"/>
          </ac:spMkLst>
        </pc:spChg>
        <pc:spChg chg="add del mod">
          <ac:chgData name="Bo Nygaard Bai" userId="27c2ada7-1927-4fcd-82ac-4bdaf74b15ce" providerId="ADAL" clId="{87E8A19B-EE53-405C-9B52-9CA026FD4210}" dt="2018-11-11T18:17:57.276" v="104"/>
          <ac:spMkLst>
            <pc:docMk/>
            <pc:sldMk cId="1303751727" sldId="259"/>
            <ac:spMk id="20" creationId="{439ED7DB-CA8E-4126-857C-6904F6BBE9C6}"/>
          </ac:spMkLst>
        </pc:spChg>
        <pc:spChg chg="add del mod">
          <ac:chgData name="Bo Nygaard Bai" userId="27c2ada7-1927-4fcd-82ac-4bdaf74b15ce" providerId="ADAL" clId="{87E8A19B-EE53-405C-9B52-9CA026FD4210}" dt="2018-11-11T18:19:42.403" v="134"/>
          <ac:spMkLst>
            <pc:docMk/>
            <pc:sldMk cId="1303751727" sldId="259"/>
            <ac:spMk id="21" creationId="{B885AB30-6DCF-423D-BCC0-327757E65C16}"/>
          </ac:spMkLst>
        </pc:spChg>
        <pc:spChg chg="add mod">
          <ac:chgData name="Bo Nygaard Bai" userId="27c2ada7-1927-4fcd-82ac-4bdaf74b15ce" providerId="ADAL" clId="{87E8A19B-EE53-405C-9B52-9CA026FD4210}" dt="2018-11-11T18:26:05.862" v="168" actId="5793"/>
          <ac:spMkLst>
            <pc:docMk/>
            <pc:sldMk cId="1303751727" sldId="259"/>
            <ac:spMk id="22" creationId="{EE313992-0FCD-418F-80CF-A595F6735F6A}"/>
          </ac:spMkLst>
        </pc:spChg>
        <pc:spChg chg="add del">
          <ac:chgData name="Bo Nygaard Bai" userId="27c2ada7-1927-4fcd-82ac-4bdaf74b15ce" providerId="ADAL" clId="{87E8A19B-EE53-405C-9B52-9CA026FD4210}" dt="2018-11-11T19:18:48.770" v="418" actId="478"/>
          <ac:spMkLst>
            <pc:docMk/>
            <pc:sldMk cId="1303751727" sldId="259"/>
            <ac:spMk id="23" creationId="{AFF41163-A703-46B9-89ED-F835952CB79A}"/>
          </ac:spMkLst>
        </pc:spChg>
        <pc:spChg chg="add">
          <ac:chgData name="Bo Nygaard Bai" userId="27c2ada7-1927-4fcd-82ac-4bdaf74b15ce" providerId="ADAL" clId="{87E8A19B-EE53-405C-9B52-9CA026FD4210}" dt="2018-11-11T19:19:24" v="419"/>
          <ac:spMkLst>
            <pc:docMk/>
            <pc:sldMk cId="1303751727" sldId="259"/>
            <ac:spMk id="24" creationId="{DBE59053-CFAD-458C-8784-92009CF7B366}"/>
          </ac:spMkLst>
        </pc:spChg>
        <pc:spChg chg="add mod">
          <ac:chgData name="Bo Nygaard Bai" userId="27c2ada7-1927-4fcd-82ac-4bdaf74b15ce" providerId="ADAL" clId="{87E8A19B-EE53-405C-9B52-9CA026FD4210}" dt="2018-11-11T20:14:51.500" v="1196" actId="20577"/>
          <ac:spMkLst>
            <pc:docMk/>
            <pc:sldMk cId="1303751727" sldId="259"/>
            <ac:spMk id="25" creationId="{5B7AC73E-AC54-4A99-BAD4-09BA250CECD9}"/>
          </ac:spMkLst>
        </pc:spChg>
        <pc:spChg chg="add">
          <ac:chgData name="Bo Nygaard Bai" userId="27c2ada7-1927-4fcd-82ac-4bdaf74b15ce" providerId="ADAL" clId="{87E8A19B-EE53-405C-9B52-9CA026FD4210}" dt="2018-11-11T19:19:24" v="419"/>
          <ac:spMkLst>
            <pc:docMk/>
            <pc:sldMk cId="1303751727" sldId="259"/>
            <ac:spMk id="26" creationId="{299DB8D6-A110-49DC-AC14-E1323FFB6C42}"/>
          </ac:spMkLst>
        </pc:spChg>
        <pc:spChg chg="add">
          <ac:chgData name="Bo Nygaard Bai" userId="27c2ada7-1927-4fcd-82ac-4bdaf74b15ce" providerId="ADAL" clId="{87E8A19B-EE53-405C-9B52-9CA026FD4210}" dt="2018-11-11T19:19:24" v="419"/>
          <ac:spMkLst>
            <pc:docMk/>
            <pc:sldMk cId="1303751727" sldId="259"/>
            <ac:spMk id="27" creationId="{157BBA6A-2D0A-49D0-9A08-D01A0034F280}"/>
          </ac:spMkLst>
        </pc:spChg>
        <pc:spChg chg="add mod">
          <ac:chgData name="Bo Nygaard Bai" userId="27c2ada7-1927-4fcd-82ac-4bdaf74b15ce" providerId="ADAL" clId="{87E8A19B-EE53-405C-9B52-9CA026FD4210}" dt="2018-11-11T19:23:27.536" v="424" actId="1076"/>
          <ac:spMkLst>
            <pc:docMk/>
            <pc:sldMk cId="1303751727" sldId="259"/>
            <ac:spMk id="28" creationId="{86D6B0DB-073F-411D-AACC-1FF18AA9415F}"/>
          </ac:spMkLst>
        </pc:spChg>
        <pc:grpChg chg="del mod">
          <ac:chgData name="Bo Nygaard Bai" userId="27c2ada7-1927-4fcd-82ac-4bdaf74b15ce" providerId="ADAL" clId="{87E8A19B-EE53-405C-9B52-9CA026FD4210}" dt="2018-11-11T18:09:59.669" v="19" actId="165"/>
          <ac:grpSpMkLst>
            <pc:docMk/>
            <pc:sldMk cId="1303751727" sldId="259"/>
            <ac:grpSpMk id="3" creationId="{26D48F7A-C64C-4F99-A710-074BFF06E985}"/>
          </ac:grpSpMkLst>
        </pc:grpChg>
        <pc:graphicFrameChg chg="del">
          <ac:chgData name="Bo Nygaard Bai" userId="27c2ada7-1927-4fcd-82ac-4bdaf74b15ce" providerId="ADAL" clId="{87E8A19B-EE53-405C-9B52-9CA026FD4210}" dt="2018-11-11T18:09:49.974" v="18" actId="18245"/>
          <ac:graphicFrameMkLst>
            <pc:docMk/>
            <pc:sldMk cId="1303751727" sldId="259"/>
            <ac:graphicFrameMk id="4" creationId="{35ACAA4A-1D59-4137-B3DD-40E1F8C2707C}"/>
          </ac:graphicFrameMkLst>
        </pc:graphicFrameChg>
      </pc:sldChg>
      <pc:sldChg chg="modSp add del">
        <pc:chgData name="Bo Nygaard Bai" userId="27c2ada7-1927-4fcd-82ac-4bdaf74b15ce" providerId="ADAL" clId="{87E8A19B-EE53-405C-9B52-9CA026FD4210}" dt="2018-11-11T18:08:53.885" v="14" actId="2696"/>
        <pc:sldMkLst>
          <pc:docMk/>
          <pc:sldMk cId="2980351694" sldId="259"/>
        </pc:sldMkLst>
        <pc:graphicFrameChg chg="mod">
          <ac:chgData name="Bo Nygaard Bai" userId="27c2ada7-1927-4fcd-82ac-4bdaf74b15ce" providerId="ADAL" clId="{87E8A19B-EE53-405C-9B52-9CA026FD4210}" dt="2018-11-11T18:08:15.885" v="10" actId="13782"/>
          <ac:graphicFrameMkLst>
            <pc:docMk/>
            <pc:sldMk cId="2980351694" sldId="259"/>
            <ac:graphicFrameMk id="4" creationId="{35ACAA4A-1D59-4137-B3DD-40E1F8C2707C}"/>
          </ac:graphicFrameMkLst>
        </pc:graphicFrameChg>
      </pc:sldChg>
      <pc:sldChg chg="addSp delSp modSp add del">
        <pc:chgData name="Bo Nygaard Bai" userId="27c2ada7-1927-4fcd-82ac-4bdaf74b15ce" providerId="ADAL" clId="{87E8A19B-EE53-405C-9B52-9CA026FD4210}" dt="2018-11-11T18:42:07.887" v="323" actId="2696"/>
        <pc:sldMkLst>
          <pc:docMk/>
          <pc:sldMk cId="668845484" sldId="260"/>
        </pc:sldMkLst>
        <pc:cxnChg chg="add del mod">
          <ac:chgData name="Bo Nygaard Bai" userId="27c2ada7-1927-4fcd-82ac-4bdaf74b15ce" providerId="ADAL" clId="{87E8A19B-EE53-405C-9B52-9CA026FD4210}" dt="2018-11-11T18:28:17.370" v="188" actId="11529"/>
          <ac:cxnSpMkLst>
            <pc:docMk/>
            <pc:sldMk cId="668845484" sldId="260"/>
            <ac:cxnSpMk id="6" creationId="{0DA4E781-CF6D-4EC7-9DB9-36F679101AA0}"/>
          </ac:cxnSpMkLst>
        </pc:cxnChg>
        <pc:cxnChg chg="add mod">
          <ac:chgData name="Bo Nygaard Bai" userId="27c2ada7-1927-4fcd-82ac-4bdaf74b15ce" providerId="ADAL" clId="{87E8A19B-EE53-405C-9B52-9CA026FD4210}" dt="2018-11-11T18:29:56.008" v="209" actId="692"/>
          <ac:cxnSpMkLst>
            <pc:docMk/>
            <pc:sldMk cId="668845484" sldId="260"/>
            <ac:cxnSpMk id="8" creationId="{7191CFC2-3042-4FB6-A7AD-89CA9B4248F0}"/>
          </ac:cxnSpMkLst>
        </pc:cxnChg>
        <pc:cxnChg chg="add mod">
          <ac:chgData name="Bo Nygaard Bai" userId="27c2ada7-1927-4fcd-82ac-4bdaf74b15ce" providerId="ADAL" clId="{87E8A19B-EE53-405C-9B52-9CA026FD4210}" dt="2018-11-11T18:30:06.605" v="210" actId="108"/>
          <ac:cxnSpMkLst>
            <pc:docMk/>
            <pc:sldMk cId="668845484" sldId="260"/>
            <ac:cxnSpMk id="10" creationId="{49737EC8-6DED-47B2-8594-222B5304A792}"/>
          </ac:cxnSpMkLst>
        </pc:cxnChg>
        <pc:cxnChg chg="add mod">
          <ac:chgData name="Bo Nygaard Bai" userId="27c2ada7-1927-4fcd-82ac-4bdaf74b15ce" providerId="ADAL" clId="{87E8A19B-EE53-405C-9B52-9CA026FD4210}" dt="2018-11-11T18:30:08.119" v="211" actId="108"/>
          <ac:cxnSpMkLst>
            <pc:docMk/>
            <pc:sldMk cId="668845484" sldId="260"/>
            <ac:cxnSpMk id="12" creationId="{7C83F947-567B-420E-908C-6D2CC469190B}"/>
          </ac:cxnSpMkLst>
        </pc:cxnChg>
        <pc:cxnChg chg="add mod">
          <ac:chgData name="Bo Nygaard Bai" userId="27c2ada7-1927-4fcd-82ac-4bdaf74b15ce" providerId="ADAL" clId="{87E8A19B-EE53-405C-9B52-9CA026FD4210}" dt="2018-11-11T18:30:09.343" v="212" actId="108"/>
          <ac:cxnSpMkLst>
            <pc:docMk/>
            <pc:sldMk cId="668845484" sldId="260"/>
            <ac:cxnSpMk id="14" creationId="{27DEB876-83B3-4799-A233-9D8C015BD240}"/>
          </ac:cxnSpMkLst>
        </pc:cxnChg>
        <pc:cxnChg chg="add mod">
          <ac:chgData name="Bo Nygaard Bai" userId="27c2ada7-1927-4fcd-82ac-4bdaf74b15ce" providerId="ADAL" clId="{87E8A19B-EE53-405C-9B52-9CA026FD4210}" dt="2018-11-11T18:30:25.384" v="214" actId="14100"/>
          <ac:cxnSpMkLst>
            <pc:docMk/>
            <pc:sldMk cId="668845484" sldId="260"/>
            <ac:cxnSpMk id="16" creationId="{07E72DDB-B89E-45F2-92EA-06748788AADB}"/>
          </ac:cxnSpMkLst>
        </pc:cxnChg>
      </pc:sldChg>
      <pc:sldChg chg="addSp modSp add del">
        <pc:chgData name="Bo Nygaard Bai" userId="27c2ada7-1927-4fcd-82ac-4bdaf74b15ce" providerId="ADAL" clId="{87E8A19B-EE53-405C-9B52-9CA026FD4210}" dt="2018-11-11T18:42:10.455" v="324" actId="2696"/>
        <pc:sldMkLst>
          <pc:docMk/>
          <pc:sldMk cId="4185950055" sldId="261"/>
        </pc:sldMkLst>
        <pc:cxnChg chg="add mod">
          <ac:chgData name="Bo Nygaard Bai" userId="27c2ada7-1927-4fcd-82ac-4bdaf74b15ce" providerId="ADAL" clId="{87E8A19B-EE53-405C-9B52-9CA026FD4210}" dt="2018-11-11T18:32:01.465" v="223" actId="1076"/>
          <ac:cxnSpMkLst>
            <pc:docMk/>
            <pc:sldMk cId="4185950055" sldId="261"/>
            <ac:cxnSpMk id="9" creationId="{2E7AE467-D470-4A5F-9EA0-F393ACB6B9E9}"/>
          </ac:cxnSpMkLst>
        </pc:cxnChg>
        <pc:cxnChg chg="add mod">
          <ac:chgData name="Bo Nygaard Bai" userId="27c2ada7-1927-4fcd-82ac-4bdaf74b15ce" providerId="ADAL" clId="{87E8A19B-EE53-405C-9B52-9CA026FD4210}" dt="2018-11-11T18:31:16.223" v="220" actId="14100"/>
          <ac:cxnSpMkLst>
            <pc:docMk/>
            <pc:sldMk cId="4185950055" sldId="261"/>
            <ac:cxnSpMk id="11" creationId="{8B23E61D-633C-4671-8ADF-130D1BA4628A}"/>
          </ac:cxnSpMkLst>
        </pc:cxnChg>
        <pc:cxnChg chg="mod">
          <ac:chgData name="Bo Nygaard Bai" userId="27c2ada7-1927-4fcd-82ac-4bdaf74b15ce" providerId="ADAL" clId="{87E8A19B-EE53-405C-9B52-9CA026FD4210}" dt="2018-11-11T18:31:04.834" v="217" actId="14100"/>
          <ac:cxnSpMkLst>
            <pc:docMk/>
            <pc:sldMk cId="4185950055" sldId="261"/>
            <ac:cxnSpMk id="12" creationId="{7C83F947-567B-420E-908C-6D2CC469190B}"/>
          </ac:cxnSpMkLst>
        </pc:cxnChg>
        <pc:cxnChg chg="add mod">
          <ac:chgData name="Bo Nygaard Bai" userId="27c2ada7-1927-4fcd-82ac-4bdaf74b15ce" providerId="ADAL" clId="{87E8A19B-EE53-405C-9B52-9CA026FD4210}" dt="2018-11-11T18:32:24.266" v="226" actId="14100"/>
          <ac:cxnSpMkLst>
            <pc:docMk/>
            <pc:sldMk cId="4185950055" sldId="261"/>
            <ac:cxnSpMk id="15" creationId="{732428A7-8856-42A9-8654-DAB9C2087C3B}"/>
          </ac:cxnSpMkLst>
        </pc:cxnChg>
      </pc:sldChg>
      <pc:sldChg chg="addSp modSp add del">
        <pc:chgData name="Bo Nygaard Bai" userId="27c2ada7-1927-4fcd-82ac-4bdaf74b15ce" providerId="ADAL" clId="{87E8A19B-EE53-405C-9B52-9CA026FD4210}" dt="2018-11-11T18:42:04.086" v="322" actId="2696"/>
        <pc:sldMkLst>
          <pc:docMk/>
          <pc:sldMk cId="353429230" sldId="262"/>
        </pc:sldMkLst>
        <pc:cxnChg chg="add mod">
          <ac:chgData name="Bo Nygaard Bai" userId="27c2ada7-1927-4fcd-82ac-4bdaf74b15ce" providerId="ADAL" clId="{87E8A19B-EE53-405C-9B52-9CA026FD4210}" dt="2018-11-11T18:34:18.528" v="253" actId="108"/>
          <ac:cxnSpMkLst>
            <pc:docMk/>
            <pc:sldMk cId="353429230" sldId="262"/>
            <ac:cxnSpMk id="5" creationId="{6FAB57FF-31AB-4987-A709-24E1798B1A76}"/>
          </ac:cxnSpMkLst>
        </pc:cxnChg>
        <pc:cxnChg chg="add mod">
          <ac:chgData name="Bo Nygaard Bai" userId="27c2ada7-1927-4fcd-82ac-4bdaf74b15ce" providerId="ADAL" clId="{87E8A19B-EE53-405C-9B52-9CA026FD4210}" dt="2018-11-11T18:34:17.327" v="252" actId="108"/>
          <ac:cxnSpMkLst>
            <pc:docMk/>
            <pc:sldMk cId="353429230" sldId="262"/>
            <ac:cxnSpMk id="7" creationId="{6528F201-1EC9-4312-A82B-005C082929CA}"/>
          </ac:cxnSpMkLst>
        </pc:cxnChg>
        <pc:cxnChg chg="add mod">
          <ac:chgData name="Bo Nygaard Bai" userId="27c2ada7-1927-4fcd-82ac-4bdaf74b15ce" providerId="ADAL" clId="{87E8A19B-EE53-405C-9B52-9CA026FD4210}" dt="2018-11-11T18:34:15.241" v="251" actId="108"/>
          <ac:cxnSpMkLst>
            <pc:docMk/>
            <pc:sldMk cId="353429230" sldId="262"/>
            <ac:cxnSpMk id="9" creationId="{DC9B1665-3C85-4DD4-997E-F05A5AD753E8}"/>
          </ac:cxnSpMkLst>
        </pc:cxnChg>
        <pc:cxnChg chg="add mod">
          <ac:chgData name="Bo Nygaard Bai" userId="27c2ada7-1927-4fcd-82ac-4bdaf74b15ce" providerId="ADAL" clId="{87E8A19B-EE53-405C-9B52-9CA026FD4210}" dt="2018-11-11T18:34:05.838" v="250" actId="692"/>
          <ac:cxnSpMkLst>
            <pc:docMk/>
            <pc:sldMk cId="353429230" sldId="262"/>
            <ac:cxnSpMk id="11" creationId="{D090F4C9-35E9-4ED7-8F42-13C0B3A58149}"/>
          </ac:cxnSpMkLst>
        </pc:cxnChg>
        <pc:cxnChg chg="add mod">
          <ac:chgData name="Bo Nygaard Bai" userId="27c2ada7-1927-4fcd-82ac-4bdaf74b15ce" providerId="ADAL" clId="{87E8A19B-EE53-405C-9B52-9CA026FD4210}" dt="2018-11-11T18:33:46.746" v="235" actId="108"/>
          <ac:cxnSpMkLst>
            <pc:docMk/>
            <pc:sldMk cId="353429230" sldId="262"/>
            <ac:cxnSpMk id="13" creationId="{9314E66E-01F0-4AED-8D77-48B0E49F078F}"/>
          </ac:cxnSpMkLst>
        </pc:cxnChg>
      </pc:sldChg>
      <pc:sldChg chg="addSp modSp add">
        <pc:chgData name="Bo Nygaard Bai" userId="27c2ada7-1927-4fcd-82ac-4bdaf74b15ce" providerId="ADAL" clId="{87E8A19B-EE53-405C-9B52-9CA026FD4210}" dt="2018-11-11T18:41:41.687" v="321" actId="14100"/>
        <pc:sldMkLst>
          <pc:docMk/>
          <pc:sldMk cId="434947259" sldId="263"/>
        </pc:sldMkLst>
        <pc:spChg chg="mod">
          <ac:chgData name="Bo Nygaard Bai" userId="27c2ada7-1927-4fcd-82ac-4bdaf74b15ce" providerId="ADAL" clId="{87E8A19B-EE53-405C-9B52-9CA026FD4210}" dt="2018-11-11T18:40:43.073" v="316" actId="207"/>
          <ac:spMkLst>
            <pc:docMk/>
            <pc:sldMk cId="434947259" sldId="263"/>
            <ac:spMk id="2" creationId="{9A4FE031-4BC1-4078-B54C-7C33F836C3C6}"/>
          </ac:spMkLst>
        </pc:spChg>
        <pc:cxnChg chg="mod">
          <ac:chgData name="Bo Nygaard Bai" userId="27c2ada7-1927-4fcd-82ac-4bdaf74b15ce" providerId="ADAL" clId="{87E8A19B-EE53-405C-9B52-9CA026FD4210}" dt="2018-11-11T18:36:44.539" v="268" actId="108"/>
          <ac:cxnSpMkLst>
            <pc:docMk/>
            <pc:sldMk cId="434947259" sldId="263"/>
            <ac:cxnSpMk id="5" creationId="{6FAB57FF-31AB-4987-A709-24E1798B1A76}"/>
          </ac:cxnSpMkLst>
        </pc:cxnChg>
        <pc:cxnChg chg="mod">
          <ac:chgData name="Bo Nygaard Bai" userId="27c2ada7-1927-4fcd-82ac-4bdaf74b15ce" providerId="ADAL" clId="{87E8A19B-EE53-405C-9B52-9CA026FD4210}" dt="2018-11-11T18:36:45.909" v="269" actId="108"/>
          <ac:cxnSpMkLst>
            <pc:docMk/>
            <pc:sldMk cId="434947259" sldId="263"/>
            <ac:cxnSpMk id="7" creationId="{6528F201-1EC9-4312-A82B-005C082929CA}"/>
          </ac:cxnSpMkLst>
        </pc:cxnChg>
        <pc:cxnChg chg="mod">
          <ac:chgData name="Bo Nygaard Bai" userId="27c2ada7-1927-4fcd-82ac-4bdaf74b15ce" providerId="ADAL" clId="{87E8A19B-EE53-405C-9B52-9CA026FD4210}" dt="2018-11-11T18:36:47.022" v="270" actId="108"/>
          <ac:cxnSpMkLst>
            <pc:docMk/>
            <pc:sldMk cId="434947259" sldId="263"/>
            <ac:cxnSpMk id="9" creationId="{DC9B1665-3C85-4DD4-997E-F05A5AD753E8}"/>
          </ac:cxnSpMkLst>
        </pc:cxnChg>
        <pc:cxnChg chg="mod">
          <ac:chgData name="Bo Nygaard Bai" userId="27c2ada7-1927-4fcd-82ac-4bdaf74b15ce" providerId="ADAL" clId="{87E8A19B-EE53-405C-9B52-9CA026FD4210}" dt="2018-11-11T18:41:06.749" v="318" actId="14100"/>
          <ac:cxnSpMkLst>
            <pc:docMk/>
            <pc:sldMk cId="434947259" sldId="263"/>
            <ac:cxnSpMk id="11" creationId="{D090F4C9-35E9-4ED7-8F42-13C0B3A58149}"/>
          </ac:cxnSpMkLst>
        </pc:cxnChg>
        <pc:cxnChg chg="mod">
          <ac:chgData name="Bo Nygaard Bai" userId="27c2ada7-1927-4fcd-82ac-4bdaf74b15ce" providerId="ADAL" clId="{87E8A19B-EE53-405C-9B52-9CA026FD4210}" dt="2018-11-11T18:37:43.778" v="281" actId="14100"/>
          <ac:cxnSpMkLst>
            <pc:docMk/>
            <pc:sldMk cId="434947259" sldId="263"/>
            <ac:cxnSpMk id="13" creationId="{9314E66E-01F0-4AED-8D77-48B0E49F078F}"/>
          </ac:cxnSpMkLst>
        </pc:cxnChg>
        <pc:cxnChg chg="add mod">
          <ac:chgData name="Bo Nygaard Bai" userId="27c2ada7-1927-4fcd-82ac-4bdaf74b15ce" providerId="ADAL" clId="{87E8A19B-EE53-405C-9B52-9CA026FD4210}" dt="2018-11-11T18:41:41.687" v="321" actId="14100"/>
          <ac:cxnSpMkLst>
            <pc:docMk/>
            <pc:sldMk cId="434947259" sldId="263"/>
            <ac:cxnSpMk id="14" creationId="{03BF4AF1-201E-4E1B-9B0C-B155E6AFAF0E}"/>
          </ac:cxnSpMkLst>
        </pc:cxnChg>
        <pc:cxnChg chg="add mod">
          <ac:chgData name="Bo Nygaard Bai" userId="27c2ada7-1927-4fcd-82ac-4bdaf74b15ce" providerId="ADAL" clId="{87E8A19B-EE53-405C-9B52-9CA026FD4210}" dt="2018-11-11T18:38:07.386" v="284" actId="14100"/>
          <ac:cxnSpMkLst>
            <pc:docMk/>
            <pc:sldMk cId="434947259" sldId="263"/>
            <ac:cxnSpMk id="27" creationId="{E3745515-885A-4A30-B8ED-AE23A79D50D1}"/>
          </ac:cxnSpMkLst>
        </pc:cxnChg>
        <pc:cxnChg chg="add mod">
          <ac:chgData name="Bo Nygaard Bai" userId="27c2ada7-1927-4fcd-82ac-4bdaf74b15ce" providerId="ADAL" clId="{87E8A19B-EE53-405C-9B52-9CA026FD4210}" dt="2018-11-11T18:38:35.631" v="288" actId="14100"/>
          <ac:cxnSpMkLst>
            <pc:docMk/>
            <pc:sldMk cId="434947259" sldId="263"/>
            <ac:cxnSpMk id="30" creationId="{3CAEFD45-9A5A-434A-848E-C531DA88572C}"/>
          </ac:cxnSpMkLst>
        </pc:cxnChg>
        <pc:cxnChg chg="add mod">
          <ac:chgData name="Bo Nygaard Bai" userId="27c2ada7-1927-4fcd-82ac-4bdaf74b15ce" providerId="ADAL" clId="{87E8A19B-EE53-405C-9B52-9CA026FD4210}" dt="2018-11-11T18:41:30.385" v="320" actId="14100"/>
          <ac:cxnSpMkLst>
            <pc:docMk/>
            <pc:sldMk cId="434947259" sldId="263"/>
            <ac:cxnSpMk id="34" creationId="{BE26378E-AD48-4E27-B390-22A5259516C4}"/>
          </ac:cxnSpMkLst>
        </pc:cxnChg>
        <pc:cxnChg chg="add mod">
          <ac:chgData name="Bo Nygaard Bai" userId="27c2ada7-1927-4fcd-82ac-4bdaf74b15ce" providerId="ADAL" clId="{87E8A19B-EE53-405C-9B52-9CA026FD4210}" dt="2018-11-11T18:39:45.113" v="297" actId="14100"/>
          <ac:cxnSpMkLst>
            <pc:docMk/>
            <pc:sldMk cId="434947259" sldId="263"/>
            <ac:cxnSpMk id="40" creationId="{57607EE1-FFA7-498C-9CC2-A9E7EFEA58F5}"/>
          </ac:cxnSpMkLst>
        </pc:cxnChg>
      </pc:sldChg>
      <pc:sldChg chg="addSp delSp modSp add">
        <pc:chgData name="Bo Nygaard Bai" userId="27c2ada7-1927-4fcd-82ac-4bdaf74b15ce" providerId="ADAL" clId="{87E8A19B-EE53-405C-9B52-9CA026FD4210}" dt="2018-11-11T20:19:03.806" v="1240"/>
        <pc:sldMkLst>
          <pc:docMk/>
          <pc:sldMk cId="1211144791" sldId="264"/>
        </pc:sldMkLst>
        <pc:spChg chg="mod">
          <ac:chgData name="Bo Nygaard Bai" userId="27c2ada7-1927-4fcd-82ac-4bdaf74b15ce" providerId="ADAL" clId="{87E8A19B-EE53-405C-9B52-9CA026FD4210}" dt="2018-11-11T19:46:55.672" v="818" actId="20577"/>
          <ac:spMkLst>
            <pc:docMk/>
            <pc:sldMk cId="1211144791" sldId="264"/>
            <ac:spMk id="2" creationId="{9A4FE031-4BC1-4078-B54C-7C33F836C3C6}"/>
          </ac:spMkLst>
        </pc:spChg>
        <pc:spChg chg="add">
          <ac:chgData name="Bo Nygaard Bai" userId="27c2ada7-1927-4fcd-82ac-4bdaf74b15ce" providerId="ADAL" clId="{87E8A19B-EE53-405C-9B52-9CA026FD4210}" dt="2018-11-11T20:19:03.806" v="1240"/>
          <ac:spMkLst>
            <pc:docMk/>
            <pc:sldMk cId="1211144791" sldId="264"/>
            <ac:spMk id="19" creationId="{F41AE7CD-1EED-495A-A6B5-DF56C64BDE84}"/>
          </ac:spMkLst>
        </pc:spChg>
        <pc:spChg chg="del mod">
          <ac:chgData name="Bo Nygaard Bai" userId="27c2ada7-1927-4fcd-82ac-4bdaf74b15ce" providerId="ADAL" clId="{87E8A19B-EE53-405C-9B52-9CA026FD4210}" dt="2018-11-11T20:17:07.920" v="1204" actId="478"/>
          <ac:spMkLst>
            <pc:docMk/>
            <pc:sldMk cId="1211144791" sldId="264"/>
            <ac:spMk id="22" creationId="{EE313992-0FCD-418F-80CF-A595F6735F6A}"/>
          </ac:spMkLst>
        </pc:spChg>
        <pc:spChg chg="mod">
          <ac:chgData name="Bo Nygaard Bai" userId="27c2ada7-1927-4fcd-82ac-4bdaf74b15ce" providerId="ADAL" clId="{87E8A19B-EE53-405C-9B52-9CA026FD4210}" dt="2018-11-11T19:24:44.354" v="427" actId="692"/>
          <ac:spMkLst>
            <pc:docMk/>
            <pc:sldMk cId="1211144791" sldId="264"/>
            <ac:spMk id="24" creationId="{DBE59053-CFAD-458C-8784-92009CF7B366}"/>
          </ac:spMkLst>
        </pc:spChg>
        <pc:spChg chg="del mod">
          <ac:chgData name="Bo Nygaard Bai" userId="27c2ada7-1927-4fcd-82ac-4bdaf74b15ce" providerId="ADAL" clId="{87E8A19B-EE53-405C-9B52-9CA026FD4210}" dt="2018-11-11T20:18:48.014" v="1239" actId="478"/>
          <ac:spMkLst>
            <pc:docMk/>
            <pc:sldMk cId="1211144791" sldId="264"/>
            <ac:spMk id="25" creationId="{5B7AC73E-AC54-4A99-BAD4-09BA250CECD9}"/>
          </ac:spMkLst>
        </pc:spChg>
        <pc:spChg chg="del mod">
          <ac:chgData name="Bo Nygaard Bai" userId="27c2ada7-1927-4fcd-82ac-4bdaf74b15ce" providerId="ADAL" clId="{87E8A19B-EE53-405C-9B52-9CA026FD4210}" dt="2018-11-11T19:29:33.704" v="429" actId="478"/>
          <ac:spMkLst>
            <pc:docMk/>
            <pc:sldMk cId="1211144791" sldId="264"/>
            <ac:spMk id="26" creationId="{299DB8D6-A110-49DC-AC14-E1323FFB6C42}"/>
          </ac:spMkLst>
        </pc:spChg>
        <pc:spChg chg="del mod">
          <ac:chgData name="Bo Nygaard Bai" userId="27c2ada7-1927-4fcd-82ac-4bdaf74b15ce" providerId="ADAL" clId="{87E8A19B-EE53-405C-9B52-9CA026FD4210}" dt="2018-11-11T19:29:43.078" v="433"/>
          <ac:spMkLst>
            <pc:docMk/>
            <pc:sldMk cId="1211144791" sldId="264"/>
            <ac:spMk id="27" creationId="{157BBA6A-2D0A-49D0-9A08-D01A0034F280}"/>
          </ac:spMkLst>
        </pc:spChg>
        <pc:spChg chg="del">
          <ac:chgData name="Bo Nygaard Bai" userId="27c2ada7-1927-4fcd-82ac-4bdaf74b15ce" providerId="ADAL" clId="{87E8A19B-EE53-405C-9B52-9CA026FD4210}" dt="2018-11-11T20:17:01.734" v="1202" actId="478"/>
          <ac:spMkLst>
            <pc:docMk/>
            <pc:sldMk cId="1211144791" sldId="264"/>
            <ac:spMk id="28" creationId="{86D6B0DB-073F-411D-AACC-1FF18AA9415F}"/>
          </ac:spMkLst>
        </pc:spChg>
      </pc:sldChg>
      <pc:sldChg chg="add del">
        <pc:chgData name="Bo Nygaard Bai" userId="27c2ada7-1927-4fcd-82ac-4bdaf74b15ce" providerId="ADAL" clId="{87E8A19B-EE53-405C-9B52-9CA026FD4210}" dt="2018-11-11T20:29:14.674" v="1383" actId="2696"/>
        <pc:sldMkLst>
          <pc:docMk/>
          <pc:sldMk cId="1216300245" sldId="265"/>
        </pc:sldMkLst>
      </pc:sldChg>
      <pc:sldChg chg="addSp delSp modSp add del ord">
        <pc:chgData name="Bo Nygaard Bai" userId="27c2ada7-1927-4fcd-82ac-4bdaf74b15ce" providerId="ADAL" clId="{87E8A19B-EE53-405C-9B52-9CA026FD4210}" dt="2018-11-11T20:29:19.629" v="1384" actId="2696"/>
        <pc:sldMkLst>
          <pc:docMk/>
          <pc:sldMk cId="3250480846" sldId="266"/>
        </pc:sldMkLst>
        <pc:spChg chg="mod">
          <ac:chgData name="Bo Nygaard Bai" userId="27c2ada7-1927-4fcd-82ac-4bdaf74b15ce" providerId="ADAL" clId="{87E8A19B-EE53-405C-9B52-9CA026FD4210}" dt="2018-11-11T19:47:35.980" v="842" actId="20577"/>
          <ac:spMkLst>
            <pc:docMk/>
            <pc:sldMk cId="3250480846" sldId="266"/>
            <ac:spMk id="2" creationId="{9A4FE031-4BC1-4078-B54C-7C33F836C3C6}"/>
          </ac:spMkLst>
        </pc:spChg>
        <pc:spChg chg="add del mod">
          <ac:chgData name="Bo Nygaard Bai" userId="27c2ada7-1927-4fcd-82ac-4bdaf74b15ce" providerId="ADAL" clId="{87E8A19B-EE53-405C-9B52-9CA026FD4210}" dt="2018-11-11T19:55:43.677" v="888" actId="478"/>
          <ac:spMkLst>
            <pc:docMk/>
            <pc:sldMk cId="3250480846" sldId="266"/>
            <ac:spMk id="34" creationId="{6D0F06B9-5E0B-48E3-ABCA-0B516AFD2B3D}"/>
          </ac:spMkLst>
        </pc:spChg>
        <pc:spChg chg="add del mod">
          <ac:chgData name="Bo Nygaard Bai" userId="27c2ada7-1927-4fcd-82ac-4bdaf74b15ce" providerId="ADAL" clId="{87E8A19B-EE53-405C-9B52-9CA026FD4210}" dt="2018-11-11T20:00:28.006" v="953" actId="478"/>
          <ac:spMkLst>
            <pc:docMk/>
            <pc:sldMk cId="3250480846" sldId="266"/>
            <ac:spMk id="35" creationId="{A9057B27-1E18-4DB0-A63F-1174EDD2F93A}"/>
          </ac:spMkLst>
        </pc:spChg>
        <pc:spChg chg="add mod">
          <ac:chgData name="Bo Nygaard Bai" userId="27c2ada7-1927-4fcd-82ac-4bdaf74b15ce" providerId="ADAL" clId="{87E8A19B-EE53-405C-9B52-9CA026FD4210}" dt="2018-11-11T20:00:58.131" v="956" actId="108"/>
          <ac:spMkLst>
            <pc:docMk/>
            <pc:sldMk cId="3250480846" sldId="266"/>
            <ac:spMk id="36" creationId="{328E2AC5-A531-4DAA-ADD6-31DAA5FD6895}"/>
          </ac:spMkLst>
        </pc:spChg>
        <pc:spChg chg="add mod">
          <ac:chgData name="Bo Nygaard Bai" userId="27c2ada7-1927-4fcd-82ac-4bdaf74b15ce" providerId="ADAL" clId="{87E8A19B-EE53-405C-9B52-9CA026FD4210}" dt="2018-11-11T20:00:53.377" v="955" actId="207"/>
          <ac:spMkLst>
            <pc:docMk/>
            <pc:sldMk cId="3250480846" sldId="266"/>
            <ac:spMk id="37" creationId="{AD258439-AEA6-4C79-8C6D-A28040C9F871}"/>
          </ac:spMkLst>
        </pc:spChg>
        <pc:spChg chg="add mod">
          <ac:chgData name="Bo Nygaard Bai" userId="27c2ada7-1927-4fcd-82ac-4bdaf74b15ce" providerId="ADAL" clId="{87E8A19B-EE53-405C-9B52-9CA026FD4210}" dt="2018-11-11T20:01:05.432" v="958" actId="108"/>
          <ac:spMkLst>
            <pc:docMk/>
            <pc:sldMk cId="3250480846" sldId="266"/>
            <ac:spMk id="38" creationId="{90F51C57-CE7F-49D2-AAC3-531529A8B280}"/>
          </ac:spMkLst>
        </pc:spChg>
        <pc:spChg chg="add del mod">
          <ac:chgData name="Bo Nygaard Bai" userId="27c2ada7-1927-4fcd-82ac-4bdaf74b15ce" providerId="ADAL" clId="{87E8A19B-EE53-405C-9B52-9CA026FD4210}" dt="2018-11-11T19:58:36.790" v="929" actId="478"/>
          <ac:spMkLst>
            <pc:docMk/>
            <pc:sldMk cId="3250480846" sldId="266"/>
            <ac:spMk id="39" creationId="{2053005F-2716-44F4-8E80-FFCBC4D3D886}"/>
          </ac:spMkLst>
        </pc:spChg>
        <pc:spChg chg="add mod">
          <ac:chgData name="Bo Nygaard Bai" userId="27c2ada7-1927-4fcd-82ac-4bdaf74b15ce" providerId="ADAL" clId="{87E8A19B-EE53-405C-9B52-9CA026FD4210}" dt="2018-11-11T20:00:44.831" v="954" actId="207"/>
          <ac:spMkLst>
            <pc:docMk/>
            <pc:sldMk cId="3250480846" sldId="266"/>
            <ac:spMk id="40" creationId="{8BE51B24-0EC2-48AF-8E80-FAE17BDB613A}"/>
          </ac:spMkLst>
        </pc:spChg>
        <pc:spChg chg="add mod">
          <ac:chgData name="Bo Nygaard Bai" userId="27c2ada7-1927-4fcd-82ac-4bdaf74b15ce" providerId="ADAL" clId="{87E8A19B-EE53-405C-9B52-9CA026FD4210}" dt="2018-11-11T20:01:02.413" v="957" actId="108"/>
          <ac:spMkLst>
            <pc:docMk/>
            <pc:sldMk cId="3250480846" sldId="266"/>
            <ac:spMk id="41" creationId="{7604EB9E-3A09-45D1-8DF1-E723AE07D343}"/>
          </ac:spMkLst>
        </pc:spChg>
        <pc:spChg chg="add mod">
          <ac:chgData name="Bo Nygaard Bai" userId="27c2ada7-1927-4fcd-82ac-4bdaf74b15ce" providerId="ADAL" clId="{87E8A19B-EE53-405C-9B52-9CA026FD4210}" dt="2018-11-11T20:01:08.760" v="959" actId="108"/>
          <ac:spMkLst>
            <pc:docMk/>
            <pc:sldMk cId="3250480846" sldId="266"/>
            <ac:spMk id="42" creationId="{14BE861C-18A6-40E8-B6B6-E4EE8F34D300}"/>
          </ac:spMkLst>
        </pc:spChg>
        <pc:cxnChg chg="add del mod">
          <ac:chgData name="Bo Nygaard Bai" userId="27c2ada7-1927-4fcd-82ac-4bdaf74b15ce" providerId="ADAL" clId="{87E8A19B-EE53-405C-9B52-9CA026FD4210}" dt="2018-11-11T19:52:18.538" v="862" actId="478"/>
          <ac:cxnSpMkLst>
            <pc:docMk/>
            <pc:sldMk cId="3250480846" sldId="266"/>
            <ac:cxnSpMk id="4" creationId="{FEC54650-E265-4EDF-9BC6-754C45A41B36}"/>
          </ac:cxnSpMkLst>
        </pc:cxnChg>
        <pc:cxnChg chg="add del mod">
          <ac:chgData name="Bo Nygaard Bai" userId="27c2ada7-1927-4fcd-82ac-4bdaf74b15ce" providerId="ADAL" clId="{87E8A19B-EE53-405C-9B52-9CA026FD4210}" dt="2018-11-11T19:52:15.922" v="861" actId="478"/>
          <ac:cxnSpMkLst>
            <pc:docMk/>
            <pc:sldMk cId="3250480846" sldId="266"/>
            <ac:cxnSpMk id="16" creationId="{6863D857-C519-44CC-B116-8A85B9331E54}"/>
          </ac:cxnSpMkLst>
        </pc:cxnChg>
        <pc:cxnChg chg="add del mod">
          <ac:chgData name="Bo Nygaard Bai" userId="27c2ada7-1927-4fcd-82ac-4bdaf74b15ce" providerId="ADAL" clId="{87E8A19B-EE53-405C-9B52-9CA026FD4210}" dt="2018-11-11T19:52:12.737" v="860" actId="478"/>
          <ac:cxnSpMkLst>
            <pc:docMk/>
            <pc:sldMk cId="3250480846" sldId="266"/>
            <ac:cxnSpMk id="18" creationId="{278EFB53-DA69-44E2-9744-CE5ACB04CFF3}"/>
          </ac:cxnSpMkLst>
        </pc:cxnChg>
        <pc:cxnChg chg="add del mod">
          <ac:chgData name="Bo Nygaard Bai" userId="27c2ada7-1927-4fcd-82ac-4bdaf74b15ce" providerId="ADAL" clId="{87E8A19B-EE53-405C-9B52-9CA026FD4210}" dt="2018-11-11T19:50:55.055" v="856" actId="478"/>
          <ac:cxnSpMkLst>
            <pc:docMk/>
            <pc:sldMk cId="3250480846" sldId="266"/>
            <ac:cxnSpMk id="20" creationId="{2F0308FE-9E89-4FCA-8018-65315832E570}"/>
          </ac:cxnSpMkLst>
        </pc:cxnChg>
      </pc:sldChg>
      <pc:sldChg chg="delSp modSp add del">
        <pc:chgData name="Bo Nygaard Bai" userId="27c2ada7-1927-4fcd-82ac-4bdaf74b15ce" providerId="ADAL" clId="{87E8A19B-EE53-405C-9B52-9CA026FD4210}" dt="2018-11-11T21:30:39.843" v="2062" actId="2696"/>
        <pc:sldMkLst>
          <pc:docMk/>
          <pc:sldMk cId="152960265" sldId="267"/>
        </pc:sldMkLst>
        <pc:spChg chg="del">
          <ac:chgData name="Bo Nygaard Bai" userId="27c2ada7-1927-4fcd-82ac-4bdaf74b15ce" providerId="ADAL" clId="{87E8A19B-EE53-405C-9B52-9CA026FD4210}" dt="2018-11-11T20:05:50.712" v="967" actId="478"/>
          <ac:spMkLst>
            <pc:docMk/>
            <pc:sldMk cId="152960265" sldId="267"/>
            <ac:spMk id="22" creationId="{EE313992-0FCD-418F-80CF-A595F6735F6A}"/>
          </ac:spMkLst>
        </pc:spChg>
        <pc:spChg chg="del">
          <ac:chgData name="Bo Nygaard Bai" userId="27c2ada7-1927-4fcd-82ac-4bdaf74b15ce" providerId="ADAL" clId="{87E8A19B-EE53-405C-9B52-9CA026FD4210}" dt="2018-11-11T20:02:33.644" v="961" actId="478"/>
          <ac:spMkLst>
            <pc:docMk/>
            <pc:sldMk cId="152960265" sldId="267"/>
            <ac:spMk id="24" creationId="{DBE59053-CFAD-458C-8784-92009CF7B366}"/>
          </ac:spMkLst>
        </pc:spChg>
        <pc:spChg chg="del mod">
          <ac:chgData name="Bo Nygaard Bai" userId="27c2ada7-1927-4fcd-82ac-4bdaf74b15ce" providerId="ADAL" clId="{87E8A19B-EE53-405C-9B52-9CA026FD4210}" dt="2018-11-11T20:02:50.418" v="965"/>
          <ac:spMkLst>
            <pc:docMk/>
            <pc:sldMk cId="152960265" sldId="267"/>
            <ac:spMk id="25" creationId="{5B7AC73E-AC54-4A99-BAD4-09BA250CECD9}"/>
          </ac:spMkLst>
        </pc:spChg>
        <pc:spChg chg="del">
          <ac:chgData name="Bo Nygaard Bai" userId="27c2ada7-1927-4fcd-82ac-4bdaf74b15ce" providerId="ADAL" clId="{87E8A19B-EE53-405C-9B52-9CA026FD4210}" dt="2018-11-11T20:05:47.526" v="966" actId="478"/>
          <ac:spMkLst>
            <pc:docMk/>
            <pc:sldMk cId="152960265" sldId="267"/>
            <ac:spMk id="28" creationId="{86D6B0DB-073F-411D-AACC-1FF18AA9415F}"/>
          </ac:spMkLst>
        </pc:spChg>
      </pc:sldChg>
      <pc:sldChg chg="modSp add ord">
        <pc:chgData name="Bo Nygaard Bai" userId="27c2ada7-1927-4fcd-82ac-4bdaf74b15ce" providerId="ADAL" clId="{87E8A19B-EE53-405C-9B52-9CA026FD4210}" dt="2018-11-11T21:44:37.360" v="2236" actId="20577"/>
        <pc:sldMkLst>
          <pc:docMk/>
          <pc:sldMk cId="443711771" sldId="268"/>
        </pc:sldMkLst>
        <pc:spChg chg="mod">
          <ac:chgData name="Bo Nygaard Bai" userId="27c2ada7-1927-4fcd-82ac-4bdaf74b15ce" providerId="ADAL" clId="{87E8A19B-EE53-405C-9B52-9CA026FD4210}" dt="2018-11-11T21:44:37.360" v="2236" actId="20577"/>
          <ac:spMkLst>
            <pc:docMk/>
            <pc:sldMk cId="443711771" sldId="268"/>
            <ac:spMk id="2" creationId="{9A4FE031-4BC1-4078-B54C-7C33F836C3C6}"/>
          </ac:spMkLst>
        </pc:spChg>
      </pc:sldChg>
      <pc:sldChg chg="addSp delSp modSp add">
        <pc:chgData name="Bo Nygaard Bai" userId="27c2ada7-1927-4fcd-82ac-4bdaf74b15ce" providerId="ADAL" clId="{87E8A19B-EE53-405C-9B52-9CA026FD4210}" dt="2018-11-11T21:29:46.924" v="2061" actId="313"/>
        <pc:sldMkLst>
          <pc:docMk/>
          <pc:sldMk cId="1464316383" sldId="269"/>
        </pc:sldMkLst>
        <pc:spChg chg="mod">
          <ac:chgData name="Bo Nygaard Bai" userId="27c2ada7-1927-4fcd-82ac-4bdaf74b15ce" providerId="ADAL" clId="{87E8A19B-EE53-405C-9B52-9CA026FD4210}" dt="2018-11-11T21:25:35.850" v="1995" actId="20577"/>
          <ac:spMkLst>
            <pc:docMk/>
            <pc:sldMk cId="1464316383" sldId="269"/>
            <ac:spMk id="2" creationId="{9A4FE031-4BC1-4078-B54C-7C33F836C3C6}"/>
          </ac:spMkLst>
        </pc:spChg>
        <pc:spChg chg="add">
          <ac:chgData name="Bo Nygaard Bai" userId="27c2ada7-1927-4fcd-82ac-4bdaf74b15ce" providerId="ADAL" clId="{87E8A19B-EE53-405C-9B52-9CA026FD4210}" dt="2018-11-11T20:19:59.452" v="1242"/>
          <ac:spMkLst>
            <pc:docMk/>
            <pc:sldMk cId="1464316383" sldId="269"/>
            <ac:spMk id="17" creationId="{09296D50-51A6-495B-8B90-FC056F8E8C8F}"/>
          </ac:spMkLst>
        </pc:spChg>
        <pc:spChg chg="mod">
          <ac:chgData name="Bo Nygaard Bai" userId="27c2ada7-1927-4fcd-82ac-4bdaf74b15ce" providerId="ADAL" clId="{87E8A19B-EE53-405C-9B52-9CA026FD4210}" dt="2018-11-11T21:29:46.924" v="2061" actId="313"/>
          <ac:spMkLst>
            <pc:docMk/>
            <pc:sldMk cId="1464316383" sldId="269"/>
            <ac:spMk id="22" creationId="{EE313992-0FCD-418F-80CF-A595F6735F6A}"/>
          </ac:spMkLst>
        </pc:spChg>
        <pc:spChg chg="del">
          <ac:chgData name="Bo Nygaard Bai" userId="27c2ada7-1927-4fcd-82ac-4bdaf74b15ce" providerId="ADAL" clId="{87E8A19B-EE53-405C-9B52-9CA026FD4210}" dt="2018-11-11T20:19:57.990" v="1241" actId="478"/>
          <ac:spMkLst>
            <pc:docMk/>
            <pc:sldMk cId="1464316383" sldId="269"/>
            <ac:spMk id="25" creationId="{5B7AC73E-AC54-4A99-BAD4-09BA250CECD9}"/>
          </ac:spMkLst>
        </pc:spChg>
      </pc:sldChg>
      <pc:sldChg chg="addSp add del">
        <pc:chgData name="Bo Nygaard Bai" userId="27c2ada7-1927-4fcd-82ac-4bdaf74b15ce" providerId="ADAL" clId="{87E8A19B-EE53-405C-9B52-9CA026FD4210}" dt="2018-11-11T20:16:39.080" v="1199" actId="2696"/>
        <pc:sldMkLst>
          <pc:docMk/>
          <pc:sldMk cId="3683027230" sldId="269"/>
        </pc:sldMkLst>
        <pc:spChg chg="add">
          <ac:chgData name="Bo Nygaard Bai" userId="27c2ada7-1927-4fcd-82ac-4bdaf74b15ce" providerId="ADAL" clId="{87E8A19B-EE53-405C-9B52-9CA026FD4210}" dt="2018-11-11T20:15:23.440" v="1198"/>
          <ac:spMkLst>
            <pc:docMk/>
            <pc:sldMk cId="3683027230" sldId="269"/>
            <ac:spMk id="10" creationId="{A084B20B-F667-4949-BAB1-05A2932E6227}"/>
          </ac:spMkLst>
        </pc:spChg>
        <pc:spChg chg="add">
          <ac:chgData name="Bo Nygaard Bai" userId="27c2ada7-1927-4fcd-82ac-4bdaf74b15ce" providerId="ADAL" clId="{87E8A19B-EE53-405C-9B52-9CA026FD4210}" dt="2018-11-11T20:15:23.440" v="1198"/>
          <ac:spMkLst>
            <pc:docMk/>
            <pc:sldMk cId="3683027230" sldId="269"/>
            <ac:spMk id="11" creationId="{A45CE0C7-09AB-4119-9560-E4D0F5320F24}"/>
          </ac:spMkLst>
        </pc:spChg>
      </pc:sldChg>
      <pc:sldChg chg="addSp delSp modSp add del">
        <pc:chgData name="Bo Nygaard Bai" userId="27c2ada7-1927-4fcd-82ac-4bdaf74b15ce" providerId="ADAL" clId="{87E8A19B-EE53-405C-9B52-9CA026FD4210}" dt="2018-11-11T22:05:26.178" v="2458" actId="2696"/>
        <pc:sldMkLst>
          <pc:docMk/>
          <pc:sldMk cId="344185350" sldId="270"/>
        </pc:sldMkLst>
        <pc:spChg chg="mod">
          <ac:chgData name="Bo Nygaard Bai" userId="27c2ada7-1927-4fcd-82ac-4bdaf74b15ce" providerId="ADAL" clId="{87E8A19B-EE53-405C-9B52-9CA026FD4210}" dt="2018-11-11T21:31:27.294" v="2096" actId="313"/>
          <ac:spMkLst>
            <pc:docMk/>
            <pc:sldMk cId="344185350" sldId="270"/>
            <ac:spMk id="2" creationId="{9A4FE031-4BC1-4078-B54C-7C33F836C3C6}"/>
          </ac:spMkLst>
        </pc:spChg>
        <pc:spChg chg="add mod">
          <ac:chgData name="Bo Nygaard Bai" userId="27c2ada7-1927-4fcd-82ac-4bdaf74b15ce" providerId="ADAL" clId="{87E8A19B-EE53-405C-9B52-9CA026FD4210}" dt="2018-11-11T21:45:38.694" v="2241" actId="692"/>
          <ac:spMkLst>
            <pc:docMk/>
            <pc:sldMk cId="344185350" sldId="270"/>
            <ac:spMk id="4" creationId="{9346117A-FED1-4830-865F-F39D1AC2D410}"/>
          </ac:spMkLst>
        </pc:spChg>
        <pc:spChg chg="mod">
          <ac:chgData name="Bo Nygaard Bai" userId="27c2ada7-1927-4fcd-82ac-4bdaf74b15ce" providerId="ADAL" clId="{87E8A19B-EE53-405C-9B52-9CA026FD4210}" dt="2018-11-11T20:55:04.191" v="1562" actId="255"/>
          <ac:spMkLst>
            <pc:docMk/>
            <pc:sldMk cId="344185350" sldId="270"/>
            <ac:spMk id="5" creationId="{04D1CEC6-BEF9-43DE-8890-D81788E152EF}"/>
          </ac:spMkLst>
        </pc:spChg>
        <pc:spChg chg="mod">
          <ac:chgData name="Bo Nygaard Bai" userId="27c2ada7-1927-4fcd-82ac-4bdaf74b15ce" providerId="ADAL" clId="{87E8A19B-EE53-405C-9B52-9CA026FD4210}" dt="2018-11-11T20:48:11.281" v="1516" actId="3064"/>
          <ac:spMkLst>
            <pc:docMk/>
            <pc:sldMk cId="344185350" sldId="270"/>
            <ac:spMk id="6" creationId="{C4196633-9C3D-4171-9AC7-F040383FE8B6}"/>
          </ac:spMkLst>
        </pc:spChg>
        <pc:spChg chg="mod">
          <ac:chgData name="Bo Nygaard Bai" userId="27c2ada7-1927-4fcd-82ac-4bdaf74b15ce" providerId="ADAL" clId="{87E8A19B-EE53-405C-9B52-9CA026FD4210}" dt="2018-11-11T20:55:04.191" v="1562" actId="255"/>
          <ac:spMkLst>
            <pc:docMk/>
            <pc:sldMk cId="344185350" sldId="270"/>
            <ac:spMk id="7" creationId="{BC9B3D30-8E2B-4C05-99A2-B75AC91B2FEC}"/>
          </ac:spMkLst>
        </pc:spChg>
        <pc:spChg chg="mod">
          <ac:chgData name="Bo Nygaard Bai" userId="27c2ada7-1927-4fcd-82ac-4bdaf74b15ce" providerId="ADAL" clId="{87E8A19B-EE53-405C-9B52-9CA026FD4210}" dt="2018-11-11T20:48:11.281" v="1516" actId="3064"/>
          <ac:spMkLst>
            <pc:docMk/>
            <pc:sldMk cId="344185350" sldId="270"/>
            <ac:spMk id="8" creationId="{CF52894A-EF26-48C2-9413-DF14F72CD605}"/>
          </ac:spMkLst>
        </pc:spChg>
        <pc:spChg chg="mod">
          <ac:chgData name="Bo Nygaard Bai" userId="27c2ada7-1927-4fcd-82ac-4bdaf74b15ce" providerId="ADAL" clId="{87E8A19B-EE53-405C-9B52-9CA026FD4210}" dt="2018-11-11T20:55:04.191" v="1562" actId="255"/>
          <ac:spMkLst>
            <pc:docMk/>
            <pc:sldMk cId="344185350" sldId="270"/>
            <ac:spMk id="9" creationId="{930A5C7A-E445-42B4-AD33-F19758DB64B6}"/>
          </ac:spMkLst>
        </pc:spChg>
        <pc:spChg chg="mod">
          <ac:chgData name="Bo Nygaard Bai" userId="27c2ada7-1927-4fcd-82ac-4bdaf74b15ce" providerId="ADAL" clId="{87E8A19B-EE53-405C-9B52-9CA026FD4210}" dt="2018-11-11T20:48:11.281" v="1516" actId="3064"/>
          <ac:spMkLst>
            <pc:docMk/>
            <pc:sldMk cId="344185350" sldId="270"/>
            <ac:spMk id="10" creationId="{50E8A095-D74C-42F7-A36C-2777F87C9539}"/>
          </ac:spMkLst>
        </pc:spChg>
        <pc:spChg chg="mod">
          <ac:chgData name="Bo Nygaard Bai" userId="27c2ada7-1927-4fcd-82ac-4bdaf74b15ce" providerId="ADAL" clId="{87E8A19B-EE53-405C-9B52-9CA026FD4210}" dt="2018-11-11T20:55:04.191" v="1562" actId="255"/>
          <ac:spMkLst>
            <pc:docMk/>
            <pc:sldMk cId="344185350" sldId="270"/>
            <ac:spMk id="11" creationId="{5E446985-500A-4C6F-88BB-7E4D7179B0EB}"/>
          </ac:spMkLst>
        </pc:spChg>
        <pc:spChg chg="mod">
          <ac:chgData name="Bo Nygaard Bai" userId="27c2ada7-1927-4fcd-82ac-4bdaf74b15ce" providerId="ADAL" clId="{87E8A19B-EE53-405C-9B52-9CA026FD4210}" dt="2018-11-11T20:48:11.281" v="1516" actId="3064"/>
          <ac:spMkLst>
            <pc:docMk/>
            <pc:sldMk cId="344185350" sldId="270"/>
            <ac:spMk id="12" creationId="{8ED57F83-5AB5-4F04-9088-28C9B10949CB}"/>
          </ac:spMkLst>
        </pc:spChg>
        <pc:spChg chg="mod">
          <ac:chgData name="Bo Nygaard Bai" userId="27c2ada7-1927-4fcd-82ac-4bdaf74b15ce" providerId="ADAL" clId="{87E8A19B-EE53-405C-9B52-9CA026FD4210}" dt="2018-11-11T20:55:04.191" v="1562" actId="255"/>
          <ac:spMkLst>
            <pc:docMk/>
            <pc:sldMk cId="344185350" sldId="270"/>
            <ac:spMk id="13" creationId="{64F101A9-246D-45D0-9FC7-D4C8D58FC6CF}"/>
          </ac:spMkLst>
        </pc:spChg>
        <pc:spChg chg="mod">
          <ac:chgData name="Bo Nygaard Bai" userId="27c2ada7-1927-4fcd-82ac-4bdaf74b15ce" providerId="ADAL" clId="{87E8A19B-EE53-405C-9B52-9CA026FD4210}" dt="2018-11-11T20:48:11.281" v="1516" actId="3064"/>
          <ac:spMkLst>
            <pc:docMk/>
            <pc:sldMk cId="344185350" sldId="270"/>
            <ac:spMk id="14" creationId="{58B348A1-7809-4854-BC86-C35AE8C054C3}"/>
          </ac:spMkLst>
        </pc:spChg>
        <pc:spChg chg="add del mod">
          <ac:chgData name="Bo Nygaard Bai" userId="27c2ada7-1927-4fcd-82ac-4bdaf74b15ce" providerId="ADAL" clId="{87E8A19B-EE53-405C-9B52-9CA026FD4210}" dt="2018-11-11T21:52:11.009" v="2253" actId="478"/>
          <ac:spMkLst>
            <pc:docMk/>
            <pc:sldMk cId="344185350" sldId="270"/>
            <ac:spMk id="15" creationId="{DD301E92-F21A-4F06-9F9C-52DC3C4F6DE0}"/>
          </ac:spMkLst>
        </pc:spChg>
        <pc:spChg chg="add del mod">
          <ac:chgData name="Bo Nygaard Bai" userId="27c2ada7-1927-4fcd-82ac-4bdaf74b15ce" providerId="ADAL" clId="{87E8A19B-EE53-405C-9B52-9CA026FD4210}" dt="2018-11-11T21:52:11.009" v="2253" actId="478"/>
          <ac:spMkLst>
            <pc:docMk/>
            <pc:sldMk cId="344185350" sldId="270"/>
            <ac:spMk id="16" creationId="{2F4BBB05-A6B3-4B73-B06B-E9B1141A2253}"/>
          </ac:spMkLst>
        </pc:spChg>
        <pc:spChg chg="add del mod">
          <ac:chgData name="Bo Nygaard Bai" userId="27c2ada7-1927-4fcd-82ac-4bdaf74b15ce" providerId="ADAL" clId="{87E8A19B-EE53-405C-9B52-9CA026FD4210}" dt="2018-11-11T21:52:11.009" v="2253" actId="478"/>
          <ac:spMkLst>
            <pc:docMk/>
            <pc:sldMk cId="344185350" sldId="270"/>
            <ac:spMk id="17" creationId="{161897CD-437E-4D2F-99AA-B4AFF43FA3A3}"/>
          </ac:spMkLst>
        </pc:spChg>
        <pc:spChg chg="add del mod">
          <ac:chgData name="Bo Nygaard Bai" userId="27c2ada7-1927-4fcd-82ac-4bdaf74b15ce" providerId="ADAL" clId="{87E8A19B-EE53-405C-9B52-9CA026FD4210}" dt="2018-11-11T21:16:13.941" v="1960"/>
          <ac:spMkLst>
            <pc:docMk/>
            <pc:sldMk cId="344185350" sldId="270"/>
            <ac:spMk id="18" creationId="{0778FF17-A10A-4A27-B4FA-3D007023F63C}"/>
          </ac:spMkLst>
        </pc:spChg>
        <pc:spChg chg="add del mod">
          <ac:chgData name="Bo Nygaard Bai" userId="27c2ada7-1927-4fcd-82ac-4bdaf74b15ce" providerId="ADAL" clId="{87E8A19B-EE53-405C-9B52-9CA026FD4210}" dt="2018-11-11T21:52:11.009" v="2253" actId="478"/>
          <ac:spMkLst>
            <pc:docMk/>
            <pc:sldMk cId="344185350" sldId="270"/>
            <ac:spMk id="19" creationId="{218BA78A-B434-42DA-A597-1296B7D9C670}"/>
          </ac:spMkLst>
        </pc:spChg>
        <pc:spChg chg="add del mod">
          <ac:chgData name="Bo Nygaard Bai" userId="27c2ada7-1927-4fcd-82ac-4bdaf74b15ce" providerId="ADAL" clId="{87E8A19B-EE53-405C-9B52-9CA026FD4210}" dt="2018-11-11T21:52:11.009" v="2253" actId="478"/>
          <ac:spMkLst>
            <pc:docMk/>
            <pc:sldMk cId="344185350" sldId="270"/>
            <ac:spMk id="21" creationId="{6B022C8E-C325-451B-B4CB-53366E90EFB0}"/>
          </ac:spMkLst>
        </pc:spChg>
        <pc:spChg chg="add del mod">
          <ac:chgData name="Bo Nygaard Bai" userId="27c2ada7-1927-4fcd-82ac-4bdaf74b15ce" providerId="ADAL" clId="{87E8A19B-EE53-405C-9B52-9CA026FD4210}" dt="2018-11-11T21:52:11.009" v="2253" actId="478"/>
          <ac:spMkLst>
            <pc:docMk/>
            <pc:sldMk cId="344185350" sldId="270"/>
            <ac:spMk id="22" creationId="{6C879CE4-5DC5-4E07-8E24-4F013DB63874}"/>
          </ac:spMkLst>
        </pc:spChg>
        <pc:spChg chg="add del mod">
          <ac:chgData name="Bo Nygaard Bai" userId="27c2ada7-1927-4fcd-82ac-4bdaf74b15ce" providerId="ADAL" clId="{87E8A19B-EE53-405C-9B52-9CA026FD4210}" dt="2018-11-11T21:52:11.009" v="2253" actId="478"/>
          <ac:spMkLst>
            <pc:docMk/>
            <pc:sldMk cId="344185350" sldId="270"/>
            <ac:spMk id="23" creationId="{122EB143-57F2-4367-AD7F-EEFE7179E252}"/>
          </ac:spMkLst>
        </pc:spChg>
        <pc:spChg chg="add del mod">
          <ac:chgData name="Bo Nygaard Bai" userId="27c2ada7-1927-4fcd-82ac-4bdaf74b15ce" providerId="ADAL" clId="{87E8A19B-EE53-405C-9B52-9CA026FD4210}" dt="2018-11-11T21:52:11.009" v="2253" actId="478"/>
          <ac:spMkLst>
            <pc:docMk/>
            <pc:sldMk cId="344185350" sldId="270"/>
            <ac:spMk id="24" creationId="{23556982-5A1C-4B2D-ADD5-3A165A024D9C}"/>
          </ac:spMkLst>
        </pc:spChg>
        <pc:spChg chg="del">
          <ac:chgData name="Bo Nygaard Bai" userId="27c2ada7-1927-4fcd-82ac-4bdaf74b15ce" providerId="ADAL" clId="{87E8A19B-EE53-405C-9B52-9CA026FD4210}" dt="2018-11-11T20:33:41.995" v="1452" actId="478"/>
          <ac:spMkLst>
            <pc:docMk/>
            <pc:sldMk cId="344185350" sldId="270"/>
            <ac:spMk id="36" creationId="{328E2AC5-A531-4DAA-ADD6-31DAA5FD6895}"/>
          </ac:spMkLst>
        </pc:spChg>
        <pc:spChg chg="del">
          <ac:chgData name="Bo Nygaard Bai" userId="27c2ada7-1927-4fcd-82ac-4bdaf74b15ce" providerId="ADAL" clId="{87E8A19B-EE53-405C-9B52-9CA026FD4210}" dt="2018-11-11T20:33:43.629" v="1453" actId="478"/>
          <ac:spMkLst>
            <pc:docMk/>
            <pc:sldMk cId="344185350" sldId="270"/>
            <ac:spMk id="37" creationId="{AD258439-AEA6-4C79-8C6D-A28040C9F871}"/>
          </ac:spMkLst>
        </pc:spChg>
        <pc:spChg chg="del">
          <ac:chgData name="Bo Nygaard Bai" userId="27c2ada7-1927-4fcd-82ac-4bdaf74b15ce" providerId="ADAL" clId="{87E8A19B-EE53-405C-9B52-9CA026FD4210}" dt="2018-11-11T20:33:45.965" v="1455" actId="478"/>
          <ac:spMkLst>
            <pc:docMk/>
            <pc:sldMk cId="344185350" sldId="270"/>
            <ac:spMk id="38" creationId="{90F51C57-CE7F-49D2-AAC3-531529A8B280}"/>
          </ac:spMkLst>
        </pc:spChg>
        <pc:spChg chg="del mod">
          <ac:chgData name="Bo Nygaard Bai" userId="27c2ada7-1927-4fcd-82ac-4bdaf74b15ce" providerId="ADAL" clId="{87E8A19B-EE53-405C-9B52-9CA026FD4210}" dt="2018-11-11T20:33:40.426" v="1451" actId="478"/>
          <ac:spMkLst>
            <pc:docMk/>
            <pc:sldMk cId="344185350" sldId="270"/>
            <ac:spMk id="40" creationId="{8BE51B24-0EC2-48AF-8E80-FAE17BDB613A}"/>
          </ac:spMkLst>
        </pc:spChg>
        <pc:spChg chg="del">
          <ac:chgData name="Bo Nygaard Bai" userId="27c2ada7-1927-4fcd-82ac-4bdaf74b15ce" providerId="ADAL" clId="{87E8A19B-EE53-405C-9B52-9CA026FD4210}" dt="2018-11-11T20:33:36.600" v="1449" actId="478"/>
          <ac:spMkLst>
            <pc:docMk/>
            <pc:sldMk cId="344185350" sldId="270"/>
            <ac:spMk id="41" creationId="{7604EB9E-3A09-45D1-8DF1-E723AE07D343}"/>
          </ac:spMkLst>
        </pc:spChg>
        <pc:spChg chg="del">
          <ac:chgData name="Bo Nygaard Bai" userId="27c2ada7-1927-4fcd-82ac-4bdaf74b15ce" providerId="ADAL" clId="{87E8A19B-EE53-405C-9B52-9CA026FD4210}" dt="2018-11-11T20:33:44.497" v="1454" actId="478"/>
          <ac:spMkLst>
            <pc:docMk/>
            <pc:sldMk cId="344185350" sldId="270"/>
            <ac:spMk id="42" creationId="{14BE861C-18A6-40E8-B6B6-E4EE8F34D300}"/>
          </ac:spMkLst>
        </pc:spChg>
        <pc:grpChg chg="add mod">
          <ac:chgData name="Bo Nygaard Bai" userId="27c2ada7-1927-4fcd-82ac-4bdaf74b15ce" providerId="ADAL" clId="{87E8A19B-EE53-405C-9B52-9CA026FD4210}" dt="2018-11-11T20:55:26.094" v="1564" actId="1076"/>
          <ac:grpSpMkLst>
            <pc:docMk/>
            <pc:sldMk cId="344185350" sldId="270"/>
            <ac:grpSpMk id="3" creationId="{718CDC98-0306-4C1F-AC66-E4A53B2D7DD0}"/>
          </ac:grpSpMkLst>
        </pc:grpChg>
      </pc:sldChg>
      <pc:sldChg chg="modSp add">
        <pc:chgData name="Bo Nygaard Bai" userId="27c2ada7-1927-4fcd-82ac-4bdaf74b15ce" providerId="ADAL" clId="{87E8A19B-EE53-405C-9B52-9CA026FD4210}" dt="2018-11-11T21:57:20.715" v="2354" actId="20577"/>
        <pc:sldMkLst>
          <pc:docMk/>
          <pc:sldMk cId="3256081312" sldId="271"/>
        </pc:sldMkLst>
        <pc:spChg chg="mod">
          <ac:chgData name="Bo Nygaard Bai" userId="27c2ada7-1927-4fcd-82ac-4bdaf74b15ce" providerId="ADAL" clId="{87E8A19B-EE53-405C-9B52-9CA026FD4210}" dt="2018-11-11T21:57:20.715" v="2354" actId="20577"/>
          <ac:spMkLst>
            <pc:docMk/>
            <pc:sldMk cId="3256081312" sldId="271"/>
            <ac:spMk id="2" creationId="{9A4FE031-4BC1-4078-B54C-7C33F836C3C6}"/>
          </ac:spMkLst>
        </pc:spChg>
        <pc:spChg chg="mod">
          <ac:chgData name="Bo Nygaard Bai" userId="27c2ada7-1927-4fcd-82ac-4bdaf74b15ce" providerId="ADAL" clId="{87E8A19B-EE53-405C-9B52-9CA026FD4210}" dt="2018-11-11T21:50:12.810" v="2248" actId="692"/>
          <ac:spMkLst>
            <pc:docMk/>
            <pc:sldMk cId="3256081312" sldId="271"/>
            <ac:spMk id="6" creationId="{7F2F6FC1-A888-4C73-A074-242F4429F39B}"/>
          </ac:spMkLst>
        </pc:spChg>
        <pc:spChg chg="mod">
          <ac:chgData name="Bo Nygaard Bai" userId="27c2ada7-1927-4fcd-82ac-4bdaf74b15ce" providerId="ADAL" clId="{87E8A19B-EE53-405C-9B52-9CA026FD4210}" dt="2018-11-11T21:50:02.205" v="2247" actId="692"/>
          <ac:spMkLst>
            <pc:docMk/>
            <pc:sldMk cId="3256081312" sldId="271"/>
            <ac:spMk id="673" creationId="{105E4305-640E-42E2-9773-63712532D691}"/>
          </ac:spMkLst>
        </pc:spChg>
      </pc:sldChg>
      <pc:sldChg chg="delSp add del">
        <pc:chgData name="Bo Nygaard Bai" userId="27c2ada7-1927-4fcd-82ac-4bdaf74b15ce" providerId="ADAL" clId="{87E8A19B-EE53-405C-9B52-9CA026FD4210}" dt="2018-11-11T22:05:27.826" v="2459" actId="2696"/>
        <pc:sldMkLst>
          <pc:docMk/>
          <pc:sldMk cId="3394373293" sldId="272"/>
        </pc:sldMkLst>
        <pc:spChg chg="del">
          <ac:chgData name="Bo Nygaard Bai" userId="27c2ada7-1927-4fcd-82ac-4bdaf74b15ce" providerId="ADAL" clId="{87E8A19B-EE53-405C-9B52-9CA026FD4210}" dt="2018-11-11T21:52:18.763" v="2254" actId="478"/>
          <ac:spMkLst>
            <pc:docMk/>
            <pc:sldMk cId="3394373293" sldId="272"/>
            <ac:spMk id="15" creationId="{DD301E92-F21A-4F06-9F9C-52DC3C4F6DE0}"/>
          </ac:spMkLst>
        </pc:spChg>
        <pc:spChg chg="del">
          <ac:chgData name="Bo Nygaard Bai" userId="27c2ada7-1927-4fcd-82ac-4bdaf74b15ce" providerId="ADAL" clId="{87E8A19B-EE53-405C-9B52-9CA026FD4210}" dt="2018-11-11T21:52:18.763" v="2254" actId="478"/>
          <ac:spMkLst>
            <pc:docMk/>
            <pc:sldMk cId="3394373293" sldId="272"/>
            <ac:spMk id="16" creationId="{2F4BBB05-A6B3-4B73-B06B-E9B1141A2253}"/>
          </ac:spMkLst>
        </pc:spChg>
        <pc:spChg chg="del">
          <ac:chgData name="Bo Nygaard Bai" userId="27c2ada7-1927-4fcd-82ac-4bdaf74b15ce" providerId="ADAL" clId="{87E8A19B-EE53-405C-9B52-9CA026FD4210}" dt="2018-11-11T21:52:18.763" v="2254" actId="478"/>
          <ac:spMkLst>
            <pc:docMk/>
            <pc:sldMk cId="3394373293" sldId="272"/>
            <ac:spMk id="17" creationId="{161897CD-437E-4D2F-99AA-B4AFF43FA3A3}"/>
          </ac:spMkLst>
        </pc:spChg>
        <pc:spChg chg="del">
          <ac:chgData name="Bo Nygaard Bai" userId="27c2ada7-1927-4fcd-82ac-4bdaf74b15ce" providerId="ADAL" clId="{87E8A19B-EE53-405C-9B52-9CA026FD4210}" dt="2018-11-11T21:52:18.763" v="2254" actId="478"/>
          <ac:spMkLst>
            <pc:docMk/>
            <pc:sldMk cId="3394373293" sldId="272"/>
            <ac:spMk id="22" creationId="{6C879CE4-5DC5-4E07-8E24-4F013DB63874}"/>
          </ac:spMkLst>
        </pc:spChg>
        <pc:spChg chg="del">
          <ac:chgData name="Bo Nygaard Bai" userId="27c2ada7-1927-4fcd-82ac-4bdaf74b15ce" providerId="ADAL" clId="{87E8A19B-EE53-405C-9B52-9CA026FD4210}" dt="2018-11-11T21:52:18.763" v="2254" actId="478"/>
          <ac:spMkLst>
            <pc:docMk/>
            <pc:sldMk cId="3394373293" sldId="272"/>
            <ac:spMk id="23" creationId="{122EB143-57F2-4367-AD7F-EEFE7179E252}"/>
          </ac:spMkLst>
        </pc:spChg>
        <pc:spChg chg="del">
          <ac:chgData name="Bo Nygaard Bai" userId="27c2ada7-1927-4fcd-82ac-4bdaf74b15ce" providerId="ADAL" clId="{87E8A19B-EE53-405C-9B52-9CA026FD4210}" dt="2018-11-11T21:52:18.763" v="2254" actId="478"/>
          <ac:spMkLst>
            <pc:docMk/>
            <pc:sldMk cId="3394373293" sldId="272"/>
            <ac:spMk id="24" creationId="{23556982-5A1C-4B2D-ADD5-3A165A024D9C}"/>
          </ac:spMkLst>
        </pc:spChg>
      </pc:sldChg>
      <pc:sldChg chg="delSp add del">
        <pc:chgData name="Bo Nygaard Bai" userId="27c2ada7-1927-4fcd-82ac-4bdaf74b15ce" providerId="ADAL" clId="{87E8A19B-EE53-405C-9B52-9CA026FD4210}" dt="2018-11-11T22:05:28.941" v="2460" actId="2696"/>
        <pc:sldMkLst>
          <pc:docMk/>
          <pc:sldMk cId="1905544750" sldId="273"/>
        </pc:sldMkLst>
        <pc:spChg chg="del">
          <ac:chgData name="Bo Nygaard Bai" userId="27c2ada7-1927-4fcd-82ac-4bdaf74b15ce" providerId="ADAL" clId="{87E8A19B-EE53-405C-9B52-9CA026FD4210}" dt="2018-11-11T21:52:25.318" v="2255" actId="478"/>
          <ac:spMkLst>
            <pc:docMk/>
            <pc:sldMk cId="1905544750" sldId="273"/>
            <ac:spMk id="16" creationId="{2F4BBB05-A6B3-4B73-B06B-E9B1141A2253}"/>
          </ac:spMkLst>
        </pc:spChg>
        <pc:spChg chg="del">
          <ac:chgData name="Bo Nygaard Bai" userId="27c2ada7-1927-4fcd-82ac-4bdaf74b15ce" providerId="ADAL" clId="{87E8A19B-EE53-405C-9B52-9CA026FD4210}" dt="2018-11-11T21:52:25.318" v="2255" actId="478"/>
          <ac:spMkLst>
            <pc:docMk/>
            <pc:sldMk cId="1905544750" sldId="273"/>
            <ac:spMk id="17" creationId="{161897CD-437E-4D2F-99AA-B4AFF43FA3A3}"/>
          </ac:spMkLst>
        </pc:spChg>
        <pc:spChg chg="del">
          <ac:chgData name="Bo Nygaard Bai" userId="27c2ada7-1927-4fcd-82ac-4bdaf74b15ce" providerId="ADAL" clId="{87E8A19B-EE53-405C-9B52-9CA026FD4210}" dt="2018-11-11T21:52:25.318" v="2255" actId="478"/>
          <ac:spMkLst>
            <pc:docMk/>
            <pc:sldMk cId="1905544750" sldId="273"/>
            <ac:spMk id="23" creationId="{122EB143-57F2-4367-AD7F-EEFE7179E252}"/>
          </ac:spMkLst>
        </pc:spChg>
        <pc:spChg chg="del">
          <ac:chgData name="Bo Nygaard Bai" userId="27c2ada7-1927-4fcd-82ac-4bdaf74b15ce" providerId="ADAL" clId="{87E8A19B-EE53-405C-9B52-9CA026FD4210}" dt="2018-11-11T21:52:25.318" v="2255" actId="478"/>
          <ac:spMkLst>
            <pc:docMk/>
            <pc:sldMk cId="1905544750" sldId="273"/>
            <ac:spMk id="24" creationId="{23556982-5A1C-4B2D-ADD5-3A165A024D9C}"/>
          </ac:spMkLst>
        </pc:spChg>
      </pc:sldChg>
      <pc:sldChg chg="delSp add del">
        <pc:chgData name="Bo Nygaard Bai" userId="27c2ada7-1927-4fcd-82ac-4bdaf74b15ce" providerId="ADAL" clId="{87E8A19B-EE53-405C-9B52-9CA026FD4210}" dt="2018-11-11T22:05:31.362" v="2461" actId="2696"/>
        <pc:sldMkLst>
          <pc:docMk/>
          <pc:sldMk cId="4240980797" sldId="274"/>
        </pc:sldMkLst>
        <pc:spChg chg="del">
          <ac:chgData name="Bo Nygaard Bai" userId="27c2ada7-1927-4fcd-82ac-4bdaf74b15ce" providerId="ADAL" clId="{87E8A19B-EE53-405C-9B52-9CA026FD4210}" dt="2018-11-11T21:52:33.569" v="2256" actId="478"/>
          <ac:spMkLst>
            <pc:docMk/>
            <pc:sldMk cId="4240980797" sldId="274"/>
            <ac:spMk id="16" creationId="{2F4BBB05-A6B3-4B73-B06B-E9B1141A2253}"/>
          </ac:spMkLst>
        </pc:spChg>
        <pc:spChg chg="del">
          <ac:chgData name="Bo Nygaard Bai" userId="27c2ada7-1927-4fcd-82ac-4bdaf74b15ce" providerId="ADAL" clId="{87E8A19B-EE53-405C-9B52-9CA026FD4210}" dt="2018-11-11T21:52:33.569" v="2256" actId="478"/>
          <ac:spMkLst>
            <pc:docMk/>
            <pc:sldMk cId="4240980797" sldId="274"/>
            <ac:spMk id="24" creationId="{23556982-5A1C-4B2D-ADD5-3A165A024D9C}"/>
          </ac:spMkLst>
        </pc:spChg>
      </pc:sldChg>
      <pc:sldChg chg="addSp delSp modSp add">
        <pc:chgData name="Bo Nygaard Bai" userId="27c2ada7-1927-4fcd-82ac-4bdaf74b15ce" providerId="ADAL" clId="{87E8A19B-EE53-405C-9B52-9CA026FD4210}" dt="2018-11-11T22:05:59.871" v="2466" actId="478"/>
        <pc:sldMkLst>
          <pc:docMk/>
          <pc:sldMk cId="2024703623" sldId="275"/>
        </pc:sldMkLst>
        <pc:spChg chg="del">
          <ac:chgData name="Bo Nygaard Bai" userId="27c2ada7-1927-4fcd-82ac-4bdaf74b15ce" providerId="ADAL" clId="{87E8A19B-EE53-405C-9B52-9CA026FD4210}" dt="2018-11-11T22:05:59.871" v="2466" actId="478"/>
          <ac:spMkLst>
            <pc:docMk/>
            <pc:sldMk cId="2024703623" sldId="275"/>
            <ac:spMk id="15" creationId="{DD301E92-F21A-4F06-9F9C-52DC3C4F6DE0}"/>
          </ac:spMkLst>
        </pc:spChg>
        <pc:spChg chg="del">
          <ac:chgData name="Bo Nygaard Bai" userId="27c2ada7-1927-4fcd-82ac-4bdaf74b15ce" providerId="ADAL" clId="{87E8A19B-EE53-405C-9B52-9CA026FD4210}" dt="2018-11-11T22:05:59.871" v="2466" actId="478"/>
          <ac:spMkLst>
            <pc:docMk/>
            <pc:sldMk cId="2024703623" sldId="275"/>
            <ac:spMk id="16" creationId="{2F4BBB05-A6B3-4B73-B06B-E9B1141A2253}"/>
          </ac:spMkLst>
        </pc:spChg>
        <pc:spChg chg="del">
          <ac:chgData name="Bo Nygaard Bai" userId="27c2ada7-1927-4fcd-82ac-4bdaf74b15ce" providerId="ADAL" clId="{87E8A19B-EE53-405C-9B52-9CA026FD4210}" dt="2018-11-11T22:05:59.871" v="2466" actId="478"/>
          <ac:spMkLst>
            <pc:docMk/>
            <pc:sldMk cId="2024703623" sldId="275"/>
            <ac:spMk id="17" creationId="{161897CD-437E-4D2F-99AA-B4AFF43FA3A3}"/>
          </ac:spMkLst>
        </pc:spChg>
        <pc:spChg chg="add mod">
          <ac:chgData name="Bo Nygaard Bai" userId="27c2ada7-1927-4fcd-82ac-4bdaf74b15ce" providerId="ADAL" clId="{87E8A19B-EE53-405C-9B52-9CA026FD4210}" dt="2018-11-11T22:04:02.901" v="2457" actId="20577"/>
          <ac:spMkLst>
            <pc:docMk/>
            <pc:sldMk cId="2024703623" sldId="275"/>
            <ac:spMk id="18" creationId="{7A239D5B-875D-48AE-AEF2-CFFCC3C5D977}"/>
          </ac:spMkLst>
        </pc:spChg>
        <pc:spChg chg="del">
          <ac:chgData name="Bo Nygaard Bai" userId="27c2ada7-1927-4fcd-82ac-4bdaf74b15ce" providerId="ADAL" clId="{87E8A19B-EE53-405C-9B52-9CA026FD4210}" dt="2018-11-11T22:05:59.871" v="2466" actId="478"/>
          <ac:spMkLst>
            <pc:docMk/>
            <pc:sldMk cId="2024703623" sldId="275"/>
            <ac:spMk id="19" creationId="{218BA78A-B434-42DA-A597-1296B7D9C670}"/>
          </ac:spMkLst>
        </pc:spChg>
        <pc:spChg chg="del">
          <ac:chgData name="Bo Nygaard Bai" userId="27c2ada7-1927-4fcd-82ac-4bdaf74b15ce" providerId="ADAL" clId="{87E8A19B-EE53-405C-9B52-9CA026FD4210}" dt="2018-11-11T22:05:59.871" v="2466" actId="478"/>
          <ac:spMkLst>
            <pc:docMk/>
            <pc:sldMk cId="2024703623" sldId="275"/>
            <ac:spMk id="21" creationId="{6B022C8E-C325-451B-B4CB-53366E90EFB0}"/>
          </ac:spMkLst>
        </pc:spChg>
        <pc:spChg chg="del">
          <ac:chgData name="Bo Nygaard Bai" userId="27c2ada7-1927-4fcd-82ac-4bdaf74b15ce" providerId="ADAL" clId="{87E8A19B-EE53-405C-9B52-9CA026FD4210}" dt="2018-11-11T22:05:59.871" v="2466" actId="478"/>
          <ac:spMkLst>
            <pc:docMk/>
            <pc:sldMk cId="2024703623" sldId="275"/>
            <ac:spMk id="22" creationId="{6C879CE4-5DC5-4E07-8E24-4F013DB63874}"/>
          </ac:spMkLst>
        </pc:spChg>
        <pc:spChg chg="del">
          <ac:chgData name="Bo Nygaard Bai" userId="27c2ada7-1927-4fcd-82ac-4bdaf74b15ce" providerId="ADAL" clId="{87E8A19B-EE53-405C-9B52-9CA026FD4210}" dt="2018-11-11T22:05:59.871" v="2466" actId="478"/>
          <ac:spMkLst>
            <pc:docMk/>
            <pc:sldMk cId="2024703623" sldId="275"/>
            <ac:spMk id="23" creationId="{122EB143-57F2-4367-AD7F-EEFE7179E252}"/>
          </ac:spMkLst>
        </pc:spChg>
        <pc:spChg chg="del">
          <ac:chgData name="Bo Nygaard Bai" userId="27c2ada7-1927-4fcd-82ac-4bdaf74b15ce" providerId="ADAL" clId="{87E8A19B-EE53-405C-9B52-9CA026FD4210}" dt="2018-11-11T22:05:59.871" v="2466" actId="478"/>
          <ac:spMkLst>
            <pc:docMk/>
            <pc:sldMk cId="2024703623" sldId="275"/>
            <ac:spMk id="24" creationId="{23556982-5A1C-4B2D-ADD5-3A165A024D9C}"/>
          </ac:spMkLst>
        </pc:spChg>
      </pc:sldChg>
      <pc:sldChg chg="delSp add">
        <pc:chgData name="Bo Nygaard Bai" userId="27c2ada7-1927-4fcd-82ac-4bdaf74b15ce" providerId="ADAL" clId="{87E8A19B-EE53-405C-9B52-9CA026FD4210}" dt="2018-11-11T22:06:05.813" v="2467" actId="478"/>
        <pc:sldMkLst>
          <pc:docMk/>
          <pc:sldMk cId="1561472541" sldId="276"/>
        </pc:sldMkLst>
        <pc:spChg chg="del">
          <ac:chgData name="Bo Nygaard Bai" userId="27c2ada7-1927-4fcd-82ac-4bdaf74b15ce" providerId="ADAL" clId="{87E8A19B-EE53-405C-9B52-9CA026FD4210}" dt="2018-11-11T22:06:05.813" v="2467" actId="478"/>
          <ac:spMkLst>
            <pc:docMk/>
            <pc:sldMk cId="1561472541" sldId="276"/>
            <ac:spMk id="15" creationId="{DD301E92-F21A-4F06-9F9C-52DC3C4F6DE0}"/>
          </ac:spMkLst>
        </pc:spChg>
        <pc:spChg chg="del">
          <ac:chgData name="Bo Nygaard Bai" userId="27c2ada7-1927-4fcd-82ac-4bdaf74b15ce" providerId="ADAL" clId="{87E8A19B-EE53-405C-9B52-9CA026FD4210}" dt="2018-11-11T22:06:05.813" v="2467" actId="478"/>
          <ac:spMkLst>
            <pc:docMk/>
            <pc:sldMk cId="1561472541" sldId="276"/>
            <ac:spMk id="16" creationId="{2F4BBB05-A6B3-4B73-B06B-E9B1141A2253}"/>
          </ac:spMkLst>
        </pc:spChg>
        <pc:spChg chg="del">
          <ac:chgData name="Bo Nygaard Bai" userId="27c2ada7-1927-4fcd-82ac-4bdaf74b15ce" providerId="ADAL" clId="{87E8A19B-EE53-405C-9B52-9CA026FD4210}" dt="2018-11-11T22:06:05.813" v="2467" actId="478"/>
          <ac:spMkLst>
            <pc:docMk/>
            <pc:sldMk cId="1561472541" sldId="276"/>
            <ac:spMk id="17" creationId="{161897CD-437E-4D2F-99AA-B4AFF43FA3A3}"/>
          </ac:spMkLst>
        </pc:spChg>
        <pc:spChg chg="del">
          <ac:chgData name="Bo Nygaard Bai" userId="27c2ada7-1927-4fcd-82ac-4bdaf74b15ce" providerId="ADAL" clId="{87E8A19B-EE53-405C-9B52-9CA026FD4210}" dt="2018-11-11T22:06:05.813" v="2467" actId="478"/>
          <ac:spMkLst>
            <pc:docMk/>
            <pc:sldMk cId="1561472541" sldId="276"/>
            <ac:spMk id="22" creationId="{6C879CE4-5DC5-4E07-8E24-4F013DB63874}"/>
          </ac:spMkLst>
        </pc:spChg>
        <pc:spChg chg="del">
          <ac:chgData name="Bo Nygaard Bai" userId="27c2ada7-1927-4fcd-82ac-4bdaf74b15ce" providerId="ADAL" clId="{87E8A19B-EE53-405C-9B52-9CA026FD4210}" dt="2018-11-11T22:06:05.813" v="2467" actId="478"/>
          <ac:spMkLst>
            <pc:docMk/>
            <pc:sldMk cId="1561472541" sldId="276"/>
            <ac:spMk id="23" creationId="{122EB143-57F2-4367-AD7F-EEFE7179E252}"/>
          </ac:spMkLst>
        </pc:spChg>
        <pc:spChg chg="del">
          <ac:chgData name="Bo Nygaard Bai" userId="27c2ada7-1927-4fcd-82ac-4bdaf74b15ce" providerId="ADAL" clId="{87E8A19B-EE53-405C-9B52-9CA026FD4210}" dt="2018-11-11T22:06:05.813" v="2467" actId="478"/>
          <ac:spMkLst>
            <pc:docMk/>
            <pc:sldMk cId="1561472541" sldId="276"/>
            <ac:spMk id="24" creationId="{23556982-5A1C-4B2D-ADD5-3A165A024D9C}"/>
          </ac:spMkLst>
        </pc:spChg>
      </pc:sldChg>
      <pc:sldChg chg="delSp add ord">
        <pc:chgData name="Bo Nygaard Bai" userId="27c2ada7-1927-4fcd-82ac-4bdaf74b15ce" providerId="ADAL" clId="{87E8A19B-EE53-405C-9B52-9CA026FD4210}" dt="2018-11-11T22:06:19.244" v="2469"/>
        <pc:sldMkLst>
          <pc:docMk/>
          <pc:sldMk cId="3336796213" sldId="277"/>
        </pc:sldMkLst>
        <pc:spChg chg="del">
          <ac:chgData name="Bo Nygaard Bai" userId="27c2ada7-1927-4fcd-82ac-4bdaf74b15ce" providerId="ADAL" clId="{87E8A19B-EE53-405C-9B52-9CA026FD4210}" dt="2018-11-11T22:06:11.107" v="2468" actId="478"/>
          <ac:spMkLst>
            <pc:docMk/>
            <pc:sldMk cId="3336796213" sldId="277"/>
            <ac:spMk id="16" creationId="{2F4BBB05-A6B3-4B73-B06B-E9B1141A2253}"/>
          </ac:spMkLst>
        </pc:spChg>
        <pc:spChg chg="del">
          <ac:chgData name="Bo Nygaard Bai" userId="27c2ada7-1927-4fcd-82ac-4bdaf74b15ce" providerId="ADAL" clId="{87E8A19B-EE53-405C-9B52-9CA026FD4210}" dt="2018-11-11T22:06:11.107" v="2468" actId="478"/>
          <ac:spMkLst>
            <pc:docMk/>
            <pc:sldMk cId="3336796213" sldId="277"/>
            <ac:spMk id="17" creationId="{161897CD-437E-4D2F-99AA-B4AFF43FA3A3}"/>
          </ac:spMkLst>
        </pc:spChg>
        <pc:spChg chg="del">
          <ac:chgData name="Bo Nygaard Bai" userId="27c2ada7-1927-4fcd-82ac-4bdaf74b15ce" providerId="ADAL" clId="{87E8A19B-EE53-405C-9B52-9CA026FD4210}" dt="2018-11-11T22:06:11.107" v="2468" actId="478"/>
          <ac:spMkLst>
            <pc:docMk/>
            <pc:sldMk cId="3336796213" sldId="277"/>
            <ac:spMk id="23" creationId="{122EB143-57F2-4367-AD7F-EEFE7179E252}"/>
          </ac:spMkLst>
        </pc:spChg>
        <pc:spChg chg="del">
          <ac:chgData name="Bo Nygaard Bai" userId="27c2ada7-1927-4fcd-82ac-4bdaf74b15ce" providerId="ADAL" clId="{87E8A19B-EE53-405C-9B52-9CA026FD4210}" dt="2018-11-11T22:06:11.107" v="2468" actId="478"/>
          <ac:spMkLst>
            <pc:docMk/>
            <pc:sldMk cId="3336796213" sldId="277"/>
            <ac:spMk id="24" creationId="{23556982-5A1C-4B2D-ADD5-3A165A024D9C}"/>
          </ac:spMkLst>
        </pc:spChg>
      </pc:sldChg>
      <pc:sldChg chg="delSp add">
        <pc:chgData name="Bo Nygaard Bai" userId="27c2ada7-1927-4fcd-82ac-4bdaf74b15ce" providerId="ADAL" clId="{87E8A19B-EE53-405C-9B52-9CA026FD4210}" dt="2018-11-11T22:06:25.530" v="2470" actId="478"/>
        <pc:sldMkLst>
          <pc:docMk/>
          <pc:sldMk cId="2043624430" sldId="278"/>
        </pc:sldMkLst>
        <pc:spChg chg="del">
          <ac:chgData name="Bo Nygaard Bai" userId="27c2ada7-1927-4fcd-82ac-4bdaf74b15ce" providerId="ADAL" clId="{87E8A19B-EE53-405C-9B52-9CA026FD4210}" dt="2018-11-11T22:06:25.530" v="2470" actId="478"/>
          <ac:spMkLst>
            <pc:docMk/>
            <pc:sldMk cId="2043624430" sldId="278"/>
            <ac:spMk id="16" creationId="{2F4BBB05-A6B3-4B73-B06B-E9B1141A2253}"/>
          </ac:spMkLst>
        </pc:spChg>
        <pc:spChg chg="del">
          <ac:chgData name="Bo Nygaard Bai" userId="27c2ada7-1927-4fcd-82ac-4bdaf74b15ce" providerId="ADAL" clId="{87E8A19B-EE53-405C-9B52-9CA026FD4210}" dt="2018-11-11T22:06:25.530" v="2470" actId="478"/>
          <ac:spMkLst>
            <pc:docMk/>
            <pc:sldMk cId="2043624430" sldId="278"/>
            <ac:spMk id="24" creationId="{23556982-5A1C-4B2D-ADD5-3A165A024D9C}"/>
          </ac:spMkLst>
        </pc:spChg>
      </pc:sldChg>
      <pc:sldChg chg="add">
        <pc:chgData name="Bo Nygaard Bai" userId="27c2ada7-1927-4fcd-82ac-4bdaf74b15ce" providerId="ADAL" clId="{87E8A19B-EE53-405C-9B52-9CA026FD4210}" dt="2018-11-11T22:05:48.601" v="2465"/>
        <pc:sldMkLst>
          <pc:docMk/>
          <pc:sldMk cId="485304394" sldId="279"/>
        </pc:sldMkLst>
      </pc:sldChg>
      <pc:sldChg chg="addSp modSp add">
        <pc:chgData name="Bo Nygaard Bai" userId="27c2ada7-1927-4fcd-82ac-4bdaf74b15ce" providerId="ADAL" clId="{87E8A19B-EE53-405C-9B52-9CA026FD4210}" dt="2018-11-11T23:08:30.889" v="3814" actId="20577"/>
        <pc:sldMkLst>
          <pc:docMk/>
          <pc:sldMk cId="534102186" sldId="280"/>
        </pc:sldMkLst>
        <pc:spChg chg="mod">
          <ac:chgData name="Bo Nygaard Bai" userId="27c2ada7-1927-4fcd-82ac-4bdaf74b15ce" providerId="ADAL" clId="{87E8A19B-EE53-405C-9B52-9CA026FD4210}" dt="2018-11-11T23:08:30.889" v="3814" actId="20577"/>
          <ac:spMkLst>
            <pc:docMk/>
            <pc:sldMk cId="534102186" sldId="280"/>
            <ac:spMk id="2" creationId="{ADE2FFB9-2DD1-4F9E-9B47-A61F32EAA9D9}"/>
          </ac:spMkLst>
        </pc:spChg>
        <pc:spChg chg="mod">
          <ac:chgData name="Bo Nygaard Bai" userId="27c2ada7-1927-4fcd-82ac-4bdaf74b15ce" providerId="ADAL" clId="{87E8A19B-EE53-405C-9B52-9CA026FD4210}" dt="2018-11-11T23:00:34.366" v="3719" actId="20577"/>
          <ac:spMkLst>
            <pc:docMk/>
            <pc:sldMk cId="534102186" sldId="280"/>
            <ac:spMk id="3" creationId="{B9EF5F70-4733-4248-B8A9-881951504715}"/>
          </ac:spMkLst>
        </pc:spChg>
        <pc:spChg chg="add mod">
          <ac:chgData name="Bo Nygaard Bai" userId="27c2ada7-1927-4fcd-82ac-4bdaf74b15ce" providerId="ADAL" clId="{87E8A19B-EE53-405C-9B52-9CA026FD4210}" dt="2018-11-11T23:02:17.777" v="3730" actId="14100"/>
          <ac:spMkLst>
            <pc:docMk/>
            <pc:sldMk cId="534102186" sldId="280"/>
            <ac:spMk id="4" creationId="{A5D482DD-A6FC-4F0C-9687-6761366546BE}"/>
          </ac:spMkLst>
        </pc:spChg>
        <pc:spChg chg="add mod">
          <ac:chgData name="Bo Nygaard Bai" userId="27c2ada7-1927-4fcd-82ac-4bdaf74b15ce" providerId="ADAL" clId="{87E8A19B-EE53-405C-9B52-9CA026FD4210}" dt="2018-11-11T23:02:22.076" v="3731" actId="14100"/>
          <ac:spMkLst>
            <pc:docMk/>
            <pc:sldMk cId="534102186" sldId="280"/>
            <ac:spMk id="5" creationId="{D58D1739-17FB-4F6E-800D-51497B56795E}"/>
          </ac:spMkLst>
        </pc:spChg>
        <pc:spChg chg="add mod">
          <ac:chgData name="Bo Nygaard Bai" userId="27c2ada7-1927-4fcd-82ac-4bdaf74b15ce" providerId="ADAL" clId="{87E8A19B-EE53-405C-9B52-9CA026FD4210}" dt="2018-11-11T23:02:25.880" v="3732" actId="14100"/>
          <ac:spMkLst>
            <pc:docMk/>
            <pc:sldMk cId="534102186" sldId="280"/>
            <ac:spMk id="6" creationId="{1E934313-BE8E-4718-94AC-C6A57DAEF32A}"/>
          </ac:spMkLst>
        </pc:spChg>
        <pc:spChg chg="add mod">
          <ac:chgData name="Bo Nygaard Bai" userId="27c2ada7-1927-4fcd-82ac-4bdaf74b15ce" providerId="ADAL" clId="{87E8A19B-EE53-405C-9B52-9CA026FD4210}" dt="2018-11-11T23:02:29.851" v="3733" actId="14100"/>
          <ac:spMkLst>
            <pc:docMk/>
            <pc:sldMk cId="534102186" sldId="280"/>
            <ac:spMk id="7" creationId="{1E71A404-F634-41BA-8C7D-4D5B3D79171D}"/>
          </ac:spMkLst>
        </pc:spChg>
        <pc:spChg chg="add mod">
          <ac:chgData name="Bo Nygaard Bai" userId="27c2ada7-1927-4fcd-82ac-4bdaf74b15ce" providerId="ADAL" clId="{87E8A19B-EE53-405C-9B52-9CA026FD4210}" dt="2018-11-11T23:02:33.031" v="3734" actId="14100"/>
          <ac:spMkLst>
            <pc:docMk/>
            <pc:sldMk cId="534102186" sldId="280"/>
            <ac:spMk id="8" creationId="{E9168163-2907-4F5D-9126-6D8E15D6534F}"/>
          </ac:spMkLst>
        </pc:spChg>
        <pc:spChg chg="add">
          <ac:chgData name="Bo Nygaard Bai" userId="27c2ada7-1927-4fcd-82ac-4bdaf74b15ce" providerId="ADAL" clId="{87E8A19B-EE53-405C-9B52-9CA026FD4210}" dt="2018-11-11T23:02:07.310" v="3729"/>
          <ac:spMkLst>
            <pc:docMk/>
            <pc:sldMk cId="534102186" sldId="280"/>
            <ac:spMk id="9" creationId="{CCF042C9-DBF1-48DA-ABB7-EF777B092D38}"/>
          </ac:spMkLst>
        </pc:spChg>
        <pc:spChg chg="add">
          <ac:chgData name="Bo Nygaard Bai" userId="27c2ada7-1927-4fcd-82ac-4bdaf74b15ce" providerId="ADAL" clId="{87E8A19B-EE53-405C-9B52-9CA026FD4210}" dt="2018-11-11T23:02:07.310" v="3729"/>
          <ac:spMkLst>
            <pc:docMk/>
            <pc:sldMk cId="534102186" sldId="280"/>
            <ac:spMk id="10" creationId="{630DF461-75B8-471F-93FB-A0C5285A98E4}"/>
          </ac:spMkLst>
        </pc:spChg>
        <pc:spChg chg="add">
          <ac:chgData name="Bo Nygaard Bai" userId="27c2ada7-1927-4fcd-82ac-4bdaf74b15ce" providerId="ADAL" clId="{87E8A19B-EE53-405C-9B52-9CA026FD4210}" dt="2018-11-11T23:02:07.310" v="3729"/>
          <ac:spMkLst>
            <pc:docMk/>
            <pc:sldMk cId="534102186" sldId="280"/>
            <ac:spMk id="11" creationId="{0881FA4A-160A-4932-8774-F3603E621685}"/>
          </ac:spMkLst>
        </pc:spChg>
        <pc:spChg chg="add">
          <ac:chgData name="Bo Nygaard Bai" userId="27c2ada7-1927-4fcd-82ac-4bdaf74b15ce" providerId="ADAL" clId="{87E8A19B-EE53-405C-9B52-9CA026FD4210}" dt="2018-11-11T23:02:07.310" v="3729"/>
          <ac:spMkLst>
            <pc:docMk/>
            <pc:sldMk cId="534102186" sldId="280"/>
            <ac:spMk id="12" creationId="{70FEC373-6197-4A4E-A1E3-7802F8F23E62}"/>
          </ac:spMkLst>
        </pc:spChg>
        <pc:spChg chg="add">
          <ac:chgData name="Bo Nygaard Bai" userId="27c2ada7-1927-4fcd-82ac-4bdaf74b15ce" providerId="ADAL" clId="{87E8A19B-EE53-405C-9B52-9CA026FD4210}" dt="2018-11-11T23:02:07.310" v="3729"/>
          <ac:spMkLst>
            <pc:docMk/>
            <pc:sldMk cId="534102186" sldId="280"/>
            <ac:spMk id="13" creationId="{68316AE2-1545-4E0C-A244-82473F5DAF31}"/>
          </ac:spMkLst>
        </pc:spChg>
      </pc:sldChg>
      <pc:sldChg chg="modSp add">
        <pc:chgData name="Bo Nygaard Bai" userId="27c2ada7-1927-4fcd-82ac-4bdaf74b15ce" providerId="ADAL" clId="{87E8A19B-EE53-405C-9B52-9CA026FD4210}" dt="2018-11-11T22:33:27.913" v="3142" actId="313"/>
        <pc:sldMkLst>
          <pc:docMk/>
          <pc:sldMk cId="1790494981" sldId="281"/>
        </pc:sldMkLst>
        <pc:spChg chg="mod">
          <ac:chgData name="Bo Nygaard Bai" userId="27c2ada7-1927-4fcd-82ac-4bdaf74b15ce" providerId="ADAL" clId="{87E8A19B-EE53-405C-9B52-9CA026FD4210}" dt="2018-11-11T22:08:06.938" v="2521" actId="20577"/>
          <ac:spMkLst>
            <pc:docMk/>
            <pc:sldMk cId="1790494981" sldId="281"/>
            <ac:spMk id="2" creationId="{9A4FE031-4BC1-4078-B54C-7C33F836C3C6}"/>
          </ac:spMkLst>
        </pc:spChg>
        <pc:spChg chg="mod">
          <ac:chgData name="Bo Nygaard Bai" userId="27c2ada7-1927-4fcd-82ac-4bdaf74b15ce" providerId="ADAL" clId="{87E8A19B-EE53-405C-9B52-9CA026FD4210}" dt="2018-11-11T22:09:53.959" v="2566" actId="20577"/>
          <ac:spMkLst>
            <pc:docMk/>
            <pc:sldMk cId="1790494981" sldId="281"/>
            <ac:spMk id="4" creationId="{9346117A-FED1-4830-865F-F39D1AC2D410}"/>
          </ac:spMkLst>
        </pc:spChg>
        <pc:spChg chg="mod">
          <ac:chgData name="Bo Nygaard Bai" userId="27c2ada7-1927-4fcd-82ac-4bdaf74b15ce" providerId="ADAL" clId="{87E8A19B-EE53-405C-9B52-9CA026FD4210}" dt="2018-11-11T22:27:46.906" v="3074" actId="20577"/>
          <ac:spMkLst>
            <pc:docMk/>
            <pc:sldMk cId="1790494981" sldId="281"/>
            <ac:spMk id="15" creationId="{DD301E92-F21A-4F06-9F9C-52DC3C4F6DE0}"/>
          </ac:spMkLst>
        </pc:spChg>
        <pc:spChg chg="mod">
          <ac:chgData name="Bo Nygaard Bai" userId="27c2ada7-1927-4fcd-82ac-4bdaf74b15ce" providerId="ADAL" clId="{87E8A19B-EE53-405C-9B52-9CA026FD4210}" dt="2018-11-11T22:33:27.913" v="3142" actId="313"/>
          <ac:spMkLst>
            <pc:docMk/>
            <pc:sldMk cId="1790494981" sldId="281"/>
            <ac:spMk id="16" creationId="{2F4BBB05-A6B3-4B73-B06B-E9B1141A2253}"/>
          </ac:spMkLst>
        </pc:spChg>
        <pc:spChg chg="mod">
          <ac:chgData name="Bo Nygaard Bai" userId="27c2ada7-1927-4fcd-82ac-4bdaf74b15ce" providerId="ADAL" clId="{87E8A19B-EE53-405C-9B52-9CA026FD4210}" dt="2018-11-11T22:24:42.939" v="2993" actId="20577"/>
          <ac:spMkLst>
            <pc:docMk/>
            <pc:sldMk cId="1790494981" sldId="281"/>
            <ac:spMk id="17" creationId="{161897CD-437E-4D2F-99AA-B4AFF43FA3A3}"/>
          </ac:spMkLst>
        </pc:spChg>
        <pc:spChg chg="mod">
          <ac:chgData name="Bo Nygaard Bai" userId="27c2ada7-1927-4fcd-82ac-4bdaf74b15ce" providerId="ADAL" clId="{87E8A19B-EE53-405C-9B52-9CA026FD4210}" dt="2018-11-11T22:31:57.790" v="3118" actId="20577"/>
          <ac:spMkLst>
            <pc:docMk/>
            <pc:sldMk cId="1790494981" sldId="281"/>
            <ac:spMk id="18" creationId="{7A239D5B-875D-48AE-AEF2-CFFCC3C5D977}"/>
          </ac:spMkLst>
        </pc:spChg>
        <pc:spChg chg="mod">
          <ac:chgData name="Bo Nygaard Bai" userId="27c2ada7-1927-4fcd-82ac-4bdaf74b15ce" providerId="ADAL" clId="{87E8A19B-EE53-405C-9B52-9CA026FD4210}" dt="2018-11-11T22:21:57.035" v="2941" actId="20577"/>
          <ac:spMkLst>
            <pc:docMk/>
            <pc:sldMk cId="1790494981" sldId="281"/>
            <ac:spMk id="19" creationId="{218BA78A-B434-42DA-A597-1296B7D9C670}"/>
          </ac:spMkLst>
        </pc:spChg>
        <pc:spChg chg="mod">
          <ac:chgData name="Bo Nygaard Bai" userId="27c2ada7-1927-4fcd-82ac-4bdaf74b15ce" providerId="ADAL" clId="{87E8A19B-EE53-405C-9B52-9CA026FD4210}" dt="2018-11-11T22:15:20.228" v="2696" actId="20577"/>
          <ac:spMkLst>
            <pc:docMk/>
            <pc:sldMk cId="1790494981" sldId="281"/>
            <ac:spMk id="21" creationId="{6B022C8E-C325-451B-B4CB-53366E90EFB0}"/>
          </ac:spMkLst>
        </pc:spChg>
        <pc:spChg chg="mod">
          <ac:chgData name="Bo Nygaard Bai" userId="27c2ada7-1927-4fcd-82ac-4bdaf74b15ce" providerId="ADAL" clId="{87E8A19B-EE53-405C-9B52-9CA026FD4210}" dt="2018-11-11T22:09:19.486" v="2538" actId="313"/>
          <ac:spMkLst>
            <pc:docMk/>
            <pc:sldMk cId="1790494981" sldId="281"/>
            <ac:spMk id="22" creationId="{6C879CE4-5DC5-4E07-8E24-4F013DB63874}"/>
          </ac:spMkLst>
        </pc:spChg>
        <pc:spChg chg="mod">
          <ac:chgData name="Bo Nygaard Bai" userId="27c2ada7-1927-4fcd-82ac-4bdaf74b15ce" providerId="ADAL" clId="{87E8A19B-EE53-405C-9B52-9CA026FD4210}" dt="2018-11-11T22:15:28.060" v="2703" actId="20577"/>
          <ac:spMkLst>
            <pc:docMk/>
            <pc:sldMk cId="1790494981" sldId="281"/>
            <ac:spMk id="23" creationId="{122EB143-57F2-4367-AD7F-EEFE7179E252}"/>
          </ac:spMkLst>
        </pc:spChg>
        <pc:spChg chg="mod">
          <ac:chgData name="Bo Nygaard Bai" userId="27c2ada7-1927-4fcd-82ac-4bdaf74b15ce" providerId="ADAL" clId="{87E8A19B-EE53-405C-9B52-9CA026FD4210}" dt="2018-11-11T22:09:38.016" v="2556" actId="20577"/>
          <ac:spMkLst>
            <pc:docMk/>
            <pc:sldMk cId="1790494981" sldId="281"/>
            <ac:spMk id="24" creationId="{23556982-5A1C-4B2D-ADD5-3A165A024D9C}"/>
          </ac:spMkLst>
        </pc:spChg>
      </pc:sldChg>
      <pc:sldChg chg="addSp modSp add">
        <pc:chgData name="Bo Nygaard Bai" userId="27c2ada7-1927-4fcd-82ac-4bdaf74b15ce" providerId="ADAL" clId="{87E8A19B-EE53-405C-9B52-9CA026FD4210}" dt="2018-11-11T23:07:17.474" v="3813" actId="14100"/>
        <pc:sldMkLst>
          <pc:docMk/>
          <pc:sldMk cId="4133212536" sldId="282"/>
        </pc:sldMkLst>
        <pc:spChg chg="mod">
          <ac:chgData name="Bo Nygaard Bai" userId="27c2ada7-1927-4fcd-82ac-4bdaf74b15ce" providerId="ADAL" clId="{87E8A19B-EE53-405C-9B52-9CA026FD4210}" dt="2018-11-11T22:43:32.067" v="3316" actId="20577"/>
          <ac:spMkLst>
            <pc:docMk/>
            <pc:sldMk cId="4133212536" sldId="282"/>
            <ac:spMk id="2" creationId="{D51433CC-12F2-47AE-A8C8-04B0B2BB7D14}"/>
          </ac:spMkLst>
        </pc:spChg>
        <pc:spChg chg="mod">
          <ac:chgData name="Bo Nygaard Bai" userId="27c2ada7-1927-4fcd-82ac-4bdaf74b15ce" providerId="ADAL" clId="{87E8A19B-EE53-405C-9B52-9CA026FD4210}" dt="2018-11-11T23:07:17.474" v="3813" actId="14100"/>
          <ac:spMkLst>
            <pc:docMk/>
            <pc:sldMk cId="4133212536" sldId="282"/>
            <ac:spMk id="3" creationId="{064B30C9-8A8F-4E78-ACBA-55079D8A108A}"/>
          </ac:spMkLst>
        </pc:spChg>
        <pc:spChg chg="add">
          <ac:chgData name="Bo Nygaard Bai" userId="27c2ada7-1927-4fcd-82ac-4bdaf74b15ce" providerId="ADAL" clId="{87E8A19B-EE53-405C-9B52-9CA026FD4210}" dt="2018-11-11T22:52:03.341" v="3552"/>
          <ac:spMkLst>
            <pc:docMk/>
            <pc:sldMk cId="4133212536" sldId="282"/>
            <ac:spMk id="4" creationId="{7C8A2228-82B1-4E0D-B61A-B180DCE95834}"/>
          </ac:spMkLst>
        </pc:spChg>
        <pc:spChg chg="add">
          <ac:chgData name="Bo Nygaard Bai" userId="27c2ada7-1927-4fcd-82ac-4bdaf74b15ce" providerId="ADAL" clId="{87E8A19B-EE53-405C-9B52-9CA026FD4210}" dt="2018-11-11T22:52:03.341" v="3552"/>
          <ac:spMkLst>
            <pc:docMk/>
            <pc:sldMk cId="4133212536" sldId="282"/>
            <ac:spMk id="5" creationId="{FCEE93D2-FC4E-46E6-8169-0CCED7B22099}"/>
          </ac:spMkLst>
        </pc:spChg>
        <pc:spChg chg="add">
          <ac:chgData name="Bo Nygaard Bai" userId="27c2ada7-1927-4fcd-82ac-4bdaf74b15ce" providerId="ADAL" clId="{87E8A19B-EE53-405C-9B52-9CA026FD4210}" dt="2018-11-11T22:52:03.341" v="3552"/>
          <ac:spMkLst>
            <pc:docMk/>
            <pc:sldMk cId="4133212536" sldId="282"/>
            <ac:spMk id="6" creationId="{86D0EA48-3CB7-479E-8E61-0A65F1433888}"/>
          </ac:spMkLst>
        </pc:spChg>
        <pc:spChg chg="add">
          <ac:chgData name="Bo Nygaard Bai" userId="27c2ada7-1927-4fcd-82ac-4bdaf74b15ce" providerId="ADAL" clId="{87E8A19B-EE53-405C-9B52-9CA026FD4210}" dt="2018-11-11T22:52:03.341" v="3552"/>
          <ac:spMkLst>
            <pc:docMk/>
            <pc:sldMk cId="4133212536" sldId="282"/>
            <ac:spMk id="7" creationId="{CB2F9610-A2FC-49B8-806E-809C98B23FBA}"/>
          </ac:spMkLst>
        </pc:spChg>
        <pc:spChg chg="add">
          <ac:chgData name="Bo Nygaard Bai" userId="27c2ada7-1927-4fcd-82ac-4bdaf74b15ce" providerId="ADAL" clId="{87E8A19B-EE53-405C-9B52-9CA026FD4210}" dt="2018-11-11T22:52:03.341" v="3552"/>
          <ac:spMkLst>
            <pc:docMk/>
            <pc:sldMk cId="4133212536" sldId="282"/>
            <ac:spMk id="8" creationId="{A44B0609-67B5-4E3F-9C62-B33392F09A59}"/>
          </ac:spMkLst>
        </pc:spChg>
      </pc:sldChg>
      <pc:sldChg chg="add">
        <pc:chgData name="Bo Nygaard Bai" userId="27c2ada7-1927-4fcd-82ac-4bdaf74b15ce" providerId="ADAL" clId="{87E8A19B-EE53-405C-9B52-9CA026FD4210}" dt="2018-11-11T23:45:58.646" v="4745"/>
        <pc:sldMkLst>
          <pc:docMk/>
          <pc:sldMk cId="41955541" sldId="283"/>
        </pc:sldMkLst>
      </pc:sldChg>
      <pc:sldChg chg="delSp modSp add del">
        <pc:chgData name="Bo Nygaard Bai" userId="27c2ada7-1927-4fcd-82ac-4bdaf74b15ce" providerId="ADAL" clId="{87E8A19B-EE53-405C-9B52-9CA026FD4210}" dt="2018-11-11T22:52:41.859" v="3553" actId="2696"/>
        <pc:sldMkLst>
          <pc:docMk/>
          <pc:sldMk cId="1029883946" sldId="283"/>
        </pc:sldMkLst>
        <pc:spChg chg="mod">
          <ac:chgData name="Bo Nygaard Bai" userId="27c2ada7-1927-4fcd-82ac-4bdaf74b15ce" providerId="ADAL" clId="{87E8A19B-EE53-405C-9B52-9CA026FD4210}" dt="2018-11-11T22:49:55.757" v="3545" actId="14100"/>
          <ac:spMkLst>
            <pc:docMk/>
            <pc:sldMk cId="1029883946" sldId="283"/>
            <ac:spMk id="4" creationId="{9346117A-FED1-4830-865F-F39D1AC2D410}"/>
          </ac:spMkLst>
        </pc:spChg>
        <pc:spChg chg="del">
          <ac:chgData name="Bo Nygaard Bai" userId="27c2ada7-1927-4fcd-82ac-4bdaf74b15ce" providerId="ADAL" clId="{87E8A19B-EE53-405C-9B52-9CA026FD4210}" dt="2018-11-11T22:49:32.439" v="3543" actId="478"/>
          <ac:spMkLst>
            <pc:docMk/>
            <pc:sldMk cId="1029883946" sldId="283"/>
            <ac:spMk id="15" creationId="{DD301E92-F21A-4F06-9F9C-52DC3C4F6DE0}"/>
          </ac:spMkLst>
        </pc:spChg>
        <pc:spChg chg="del">
          <ac:chgData name="Bo Nygaard Bai" userId="27c2ada7-1927-4fcd-82ac-4bdaf74b15ce" providerId="ADAL" clId="{87E8A19B-EE53-405C-9B52-9CA026FD4210}" dt="2018-11-11T22:49:32.439" v="3543" actId="478"/>
          <ac:spMkLst>
            <pc:docMk/>
            <pc:sldMk cId="1029883946" sldId="283"/>
            <ac:spMk id="16" creationId="{2F4BBB05-A6B3-4B73-B06B-E9B1141A2253}"/>
          </ac:spMkLst>
        </pc:spChg>
        <pc:spChg chg="del">
          <ac:chgData name="Bo Nygaard Bai" userId="27c2ada7-1927-4fcd-82ac-4bdaf74b15ce" providerId="ADAL" clId="{87E8A19B-EE53-405C-9B52-9CA026FD4210}" dt="2018-11-11T22:49:32.439" v="3543" actId="478"/>
          <ac:spMkLst>
            <pc:docMk/>
            <pc:sldMk cId="1029883946" sldId="283"/>
            <ac:spMk id="17" creationId="{161897CD-437E-4D2F-99AA-B4AFF43FA3A3}"/>
          </ac:spMkLst>
        </pc:spChg>
        <pc:spChg chg="del">
          <ac:chgData name="Bo Nygaard Bai" userId="27c2ada7-1927-4fcd-82ac-4bdaf74b15ce" providerId="ADAL" clId="{87E8A19B-EE53-405C-9B52-9CA026FD4210}" dt="2018-11-11T22:49:32.439" v="3543" actId="478"/>
          <ac:spMkLst>
            <pc:docMk/>
            <pc:sldMk cId="1029883946" sldId="283"/>
            <ac:spMk id="18" creationId="{7A239D5B-875D-48AE-AEF2-CFFCC3C5D977}"/>
          </ac:spMkLst>
        </pc:spChg>
        <pc:spChg chg="del">
          <ac:chgData name="Bo Nygaard Bai" userId="27c2ada7-1927-4fcd-82ac-4bdaf74b15ce" providerId="ADAL" clId="{87E8A19B-EE53-405C-9B52-9CA026FD4210}" dt="2018-11-11T22:49:32.439" v="3543" actId="478"/>
          <ac:spMkLst>
            <pc:docMk/>
            <pc:sldMk cId="1029883946" sldId="283"/>
            <ac:spMk id="19" creationId="{218BA78A-B434-42DA-A597-1296B7D9C670}"/>
          </ac:spMkLst>
        </pc:spChg>
        <pc:grpChg chg="del">
          <ac:chgData name="Bo Nygaard Bai" userId="27c2ada7-1927-4fcd-82ac-4bdaf74b15ce" providerId="ADAL" clId="{87E8A19B-EE53-405C-9B52-9CA026FD4210}" dt="2018-11-11T22:49:36.239" v="3544" actId="478"/>
          <ac:grpSpMkLst>
            <pc:docMk/>
            <pc:sldMk cId="1029883946" sldId="283"/>
            <ac:grpSpMk id="3" creationId="{718CDC98-0306-4C1F-AC66-E4A53B2D7DD0}"/>
          </ac:grpSpMkLst>
        </pc:grpChg>
      </pc:sldChg>
      <pc:sldChg chg="add del">
        <pc:chgData name="Bo Nygaard Bai" userId="27c2ada7-1927-4fcd-82ac-4bdaf74b15ce" providerId="ADAL" clId="{87E8A19B-EE53-405C-9B52-9CA026FD4210}" dt="2018-11-11T22:55:35.111" v="3598" actId="2696"/>
        <pc:sldMkLst>
          <pc:docMk/>
          <pc:sldMk cId="2982665252" sldId="283"/>
        </pc:sldMkLst>
      </pc:sldChg>
      <pc:sldChg chg="modSp add del">
        <pc:chgData name="Bo Nygaard Bai" userId="27c2ada7-1927-4fcd-82ac-4bdaf74b15ce" providerId="ADAL" clId="{87E8A19B-EE53-405C-9B52-9CA026FD4210}" dt="2018-11-11T22:52:46.399" v="3554" actId="2696"/>
        <pc:sldMkLst>
          <pc:docMk/>
          <pc:sldMk cId="2873680977" sldId="284"/>
        </pc:sldMkLst>
        <pc:spChg chg="mod">
          <ac:chgData name="Bo Nygaard Bai" userId="27c2ada7-1927-4fcd-82ac-4bdaf74b15ce" providerId="ADAL" clId="{87E8A19B-EE53-405C-9B52-9CA026FD4210}" dt="2018-11-11T22:51:36.885" v="3547" actId="14100"/>
          <ac:spMkLst>
            <pc:docMk/>
            <pc:sldMk cId="2873680977" sldId="284"/>
            <ac:spMk id="4" creationId="{9346117A-FED1-4830-865F-F39D1AC2D410}"/>
          </ac:spMkLst>
        </pc:spChg>
        <pc:spChg chg="mod">
          <ac:chgData name="Bo Nygaard Bai" userId="27c2ada7-1927-4fcd-82ac-4bdaf74b15ce" providerId="ADAL" clId="{87E8A19B-EE53-405C-9B52-9CA026FD4210}" dt="2018-11-11T22:51:40.906" v="3548" actId="14100"/>
          <ac:spMkLst>
            <pc:docMk/>
            <pc:sldMk cId="2873680977" sldId="284"/>
            <ac:spMk id="21" creationId="{6B022C8E-C325-451B-B4CB-53366E90EFB0}"/>
          </ac:spMkLst>
        </pc:spChg>
        <pc:spChg chg="mod">
          <ac:chgData name="Bo Nygaard Bai" userId="27c2ada7-1927-4fcd-82ac-4bdaf74b15ce" providerId="ADAL" clId="{87E8A19B-EE53-405C-9B52-9CA026FD4210}" dt="2018-11-11T22:51:45.198" v="3549" actId="14100"/>
          <ac:spMkLst>
            <pc:docMk/>
            <pc:sldMk cId="2873680977" sldId="284"/>
            <ac:spMk id="22" creationId="{6C879CE4-5DC5-4E07-8E24-4F013DB63874}"/>
          </ac:spMkLst>
        </pc:spChg>
        <pc:spChg chg="mod">
          <ac:chgData name="Bo Nygaard Bai" userId="27c2ada7-1927-4fcd-82ac-4bdaf74b15ce" providerId="ADAL" clId="{87E8A19B-EE53-405C-9B52-9CA026FD4210}" dt="2018-11-11T22:51:49.437" v="3550" actId="14100"/>
          <ac:spMkLst>
            <pc:docMk/>
            <pc:sldMk cId="2873680977" sldId="284"/>
            <ac:spMk id="23" creationId="{122EB143-57F2-4367-AD7F-EEFE7179E252}"/>
          </ac:spMkLst>
        </pc:spChg>
        <pc:spChg chg="mod">
          <ac:chgData name="Bo Nygaard Bai" userId="27c2ada7-1927-4fcd-82ac-4bdaf74b15ce" providerId="ADAL" clId="{87E8A19B-EE53-405C-9B52-9CA026FD4210}" dt="2018-11-11T22:51:53.693" v="3551" actId="14100"/>
          <ac:spMkLst>
            <pc:docMk/>
            <pc:sldMk cId="2873680977" sldId="284"/>
            <ac:spMk id="24" creationId="{23556982-5A1C-4B2D-ADD5-3A165A024D9C}"/>
          </ac:spMkLst>
        </pc:spChg>
      </pc:sldChg>
      <pc:sldChg chg="addSp delSp modSp add">
        <pc:chgData name="Bo Nygaard Bai" userId="27c2ada7-1927-4fcd-82ac-4bdaf74b15ce" providerId="ADAL" clId="{87E8A19B-EE53-405C-9B52-9CA026FD4210}" dt="2018-11-11T23:35:34.891" v="4735" actId="20577"/>
        <pc:sldMkLst>
          <pc:docMk/>
          <pc:sldMk cId="3230119026" sldId="284"/>
        </pc:sldMkLst>
        <pc:spChg chg="mod">
          <ac:chgData name="Bo Nygaard Bai" userId="27c2ada7-1927-4fcd-82ac-4bdaf74b15ce" providerId="ADAL" clId="{87E8A19B-EE53-405C-9B52-9CA026FD4210}" dt="2018-11-11T22:55:20.214" v="3597" actId="20577"/>
          <ac:spMkLst>
            <pc:docMk/>
            <pc:sldMk cId="3230119026" sldId="284"/>
            <ac:spMk id="2" creationId="{02BCFA20-8716-4506-9437-9E170134C33A}"/>
          </ac:spMkLst>
        </pc:spChg>
        <pc:spChg chg="mod">
          <ac:chgData name="Bo Nygaard Bai" userId="27c2ada7-1927-4fcd-82ac-4bdaf74b15ce" providerId="ADAL" clId="{87E8A19B-EE53-405C-9B52-9CA026FD4210}" dt="2018-11-11T23:35:34.891" v="4735" actId="20577"/>
          <ac:spMkLst>
            <pc:docMk/>
            <pc:sldMk cId="3230119026" sldId="284"/>
            <ac:spMk id="3" creationId="{F8B581EE-3105-4FBF-9728-51451B9B444E}"/>
          </ac:spMkLst>
        </pc:spChg>
        <pc:spChg chg="add del mod">
          <ac:chgData name="Bo Nygaard Bai" userId="27c2ada7-1927-4fcd-82ac-4bdaf74b15ce" providerId="ADAL" clId="{87E8A19B-EE53-405C-9B52-9CA026FD4210}" dt="2018-11-11T23:33:21.894" v="4715"/>
          <ac:spMkLst>
            <pc:docMk/>
            <pc:sldMk cId="3230119026" sldId="284"/>
            <ac:spMk id="4" creationId="{E2259F8A-CEF6-4DDB-854F-4C3BA78CF3A5}"/>
          </ac:spMkLst>
        </pc:spChg>
        <pc:spChg chg="add mod">
          <ac:chgData name="Bo Nygaard Bai" userId="27c2ada7-1927-4fcd-82ac-4bdaf74b15ce" providerId="ADAL" clId="{87E8A19B-EE53-405C-9B52-9CA026FD4210}" dt="2018-11-11T23:35:08.993" v="4724" actId="20577"/>
          <ac:spMkLst>
            <pc:docMk/>
            <pc:sldMk cId="3230119026" sldId="284"/>
            <ac:spMk id="5" creationId="{A0DD41A4-53FC-4435-9AD2-12CD30809C8F}"/>
          </ac:spMkLst>
        </pc:spChg>
      </pc:sldChg>
      <pc:sldChg chg="addSp modSp add">
        <pc:chgData name="Bo Nygaard Bai" userId="27c2ada7-1927-4fcd-82ac-4bdaf74b15ce" providerId="ADAL" clId="{87E8A19B-EE53-405C-9B52-9CA026FD4210}" dt="2018-11-11T23:36:22.598" v="4742" actId="1076"/>
        <pc:sldMkLst>
          <pc:docMk/>
          <pc:sldMk cId="1014307874" sldId="285"/>
        </pc:sldMkLst>
        <pc:spChg chg="mod">
          <ac:chgData name="Bo Nygaard Bai" userId="27c2ada7-1927-4fcd-82ac-4bdaf74b15ce" providerId="ADAL" clId="{87E8A19B-EE53-405C-9B52-9CA026FD4210}" dt="2018-11-11T22:56:18.530" v="3617" actId="20577"/>
          <ac:spMkLst>
            <pc:docMk/>
            <pc:sldMk cId="1014307874" sldId="285"/>
            <ac:spMk id="2" creationId="{DCAD21AE-4458-4F1E-8A3D-A02453B1E23E}"/>
          </ac:spMkLst>
        </pc:spChg>
        <pc:spChg chg="mod">
          <ac:chgData name="Bo Nygaard Bai" userId="27c2ada7-1927-4fcd-82ac-4bdaf74b15ce" providerId="ADAL" clId="{87E8A19B-EE53-405C-9B52-9CA026FD4210}" dt="2018-11-11T23:04:57.086" v="3771" actId="20577"/>
          <ac:spMkLst>
            <pc:docMk/>
            <pc:sldMk cId="1014307874" sldId="285"/>
            <ac:spMk id="3" creationId="{6D8E5910-945B-4B85-8BE0-8D13B5D2F803}"/>
          </ac:spMkLst>
        </pc:spChg>
        <pc:spChg chg="add mod">
          <ac:chgData name="Bo Nygaard Bai" userId="27c2ada7-1927-4fcd-82ac-4bdaf74b15ce" providerId="ADAL" clId="{87E8A19B-EE53-405C-9B52-9CA026FD4210}" dt="2018-11-11T23:36:22.598" v="4742" actId="1076"/>
          <ac:spMkLst>
            <pc:docMk/>
            <pc:sldMk cId="1014307874" sldId="285"/>
            <ac:spMk id="4" creationId="{88C47A39-BF70-41B8-A3CC-13AA225D5271}"/>
          </ac:spMkLst>
        </pc:spChg>
      </pc:sldChg>
      <pc:sldChg chg="delSp modSp add del">
        <pc:chgData name="Bo Nygaard Bai" userId="27c2ada7-1927-4fcd-82ac-4bdaf74b15ce" providerId="ADAL" clId="{87E8A19B-EE53-405C-9B52-9CA026FD4210}" dt="2018-11-11T23:03:15.720" v="3735" actId="2696"/>
        <pc:sldMkLst>
          <pc:docMk/>
          <pc:sldMk cId="1363936975" sldId="286"/>
        </pc:sldMkLst>
        <pc:spChg chg="mod">
          <ac:chgData name="Bo Nygaard Bai" userId="27c2ada7-1927-4fcd-82ac-4bdaf74b15ce" providerId="ADAL" clId="{87E8A19B-EE53-405C-9B52-9CA026FD4210}" dt="2018-11-11T23:01:37.428" v="3725" actId="1076"/>
          <ac:spMkLst>
            <pc:docMk/>
            <pc:sldMk cId="1363936975" sldId="286"/>
            <ac:spMk id="4" creationId="{9346117A-FED1-4830-865F-F39D1AC2D410}"/>
          </ac:spMkLst>
        </pc:spChg>
        <pc:spChg chg="del">
          <ac:chgData name="Bo Nygaard Bai" userId="27c2ada7-1927-4fcd-82ac-4bdaf74b15ce" providerId="ADAL" clId="{87E8A19B-EE53-405C-9B52-9CA026FD4210}" dt="2018-11-11T23:01:14.353" v="3722" actId="478"/>
          <ac:spMkLst>
            <pc:docMk/>
            <pc:sldMk cId="1363936975" sldId="286"/>
            <ac:spMk id="15" creationId="{DD301E92-F21A-4F06-9F9C-52DC3C4F6DE0}"/>
          </ac:spMkLst>
        </pc:spChg>
        <pc:spChg chg="del">
          <ac:chgData name="Bo Nygaard Bai" userId="27c2ada7-1927-4fcd-82ac-4bdaf74b15ce" providerId="ADAL" clId="{87E8A19B-EE53-405C-9B52-9CA026FD4210}" dt="2018-11-11T23:01:14.353" v="3722" actId="478"/>
          <ac:spMkLst>
            <pc:docMk/>
            <pc:sldMk cId="1363936975" sldId="286"/>
            <ac:spMk id="16" creationId="{2F4BBB05-A6B3-4B73-B06B-E9B1141A2253}"/>
          </ac:spMkLst>
        </pc:spChg>
        <pc:spChg chg="del">
          <ac:chgData name="Bo Nygaard Bai" userId="27c2ada7-1927-4fcd-82ac-4bdaf74b15ce" providerId="ADAL" clId="{87E8A19B-EE53-405C-9B52-9CA026FD4210}" dt="2018-11-11T23:01:14.353" v="3722" actId="478"/>
          <ac:spMkLst>
            <pc:docMk/>
            <pc:sldMk cId="1363936975" sldId="286"/>
            <ac:spMk id="17" creationId="{161897CD-437E-4D2F-99AA-B4AFF43FA3A3}"/>
          </ac:spMkLst>
        </pc:spChg>
        <pc:spChg chg="del">
          <ac:chgData name="Bo Nygaard Bai" userId="27c2ada7-1927-4fcd-82ac-4bdaf74b15ce" providerId="ADAL" clId="{87E8A19B-EE53-405C-9B52-9CA026FD4210}" dt="2018-11-11T23:01:14.353" v="3722" actId="478"/>
          <ac:spMkLst>
            <pc:docMk/>
            <pc:sldMk cId="1363936975" sldId="286"/>
            <ac:spMk id="18" creationId="{7A239D5B-875D-48AE-AEF2-CFFCC3C5D977}"/>
          </ac:spMkLst>
        </pc:spChg>
        <pc:spChg chg="del">
          <ac:chgData name="Bo Nygaard Bai" userId="27c2ada7-1927-4fcd-82ac-4bdaf74b15ce" providerId="ADAL" clId="{87E8A19B-EE53-405C-9B52-9CA026FD4210}" dt="2018-11-11T23:01:14.353" v="3722" actId="478"/>
          <ac:spMkLst>
            <pc:docMk/>
            <pc:sldMk cId="1363936975" sldId="286"/>
            <ac:spMk id="19" creationId="{218BA78A-B434-42DA-A597-1296B7D9C670}"/>
          </ac:spMkLst>
        </pc:spChg>
        <pc:spChg chg="mod">
          <ac:chgData name="Bo Nygaard Bai" userId="27c2ada7-1927-4fcd-82ac-4bdaf74b15ce" providerId="ADAL" clId="{87E8A19B-EE53-405C-9B52-9CA026FD4210}" dt="2018-11-11T23:01:30.053" v="3724" actId="14100"/>
          <ac:spMkLst>
            <pc:docMk/>
            <pc:sldMk cId="1363936975" sldId="286"/>
            <ac:spMk id="21" creationId="{6B022C8E-C325-451B-B4CB-53366E90EFB0}"/>
          </ac:spMkLst>
        </pc:spChg>
        <pc:spChg chg="mod">
          <ac:chgData name="Bo Nygaard Bai" userId="27c2ada7-1927-4fcd-82ac-4bdaf74b15ce" providerId="ADAL" clId="{87E8A19B-EE53-405C-9B52-9CA026FD4210}" dt="2018-11-11T23:01:43.093" v="3726" actId="14100"/>
          <ac:spMkLst>
            <pc:docMk/>
            <pc:sldMk cId="1363936975" sldId="286"/>
            <ac:spMk id="22" creationId="{6C879CE4-5DC5-4E07-8E24-4F013DB63874}"/>
          </ac:spMkLst>
        </pc:spChg>
        <pc:spChg chg="mod">
          <ac:chgData name="Bo Nygaard Bai" userId="27c2ada7-1927-4fcd-82ac-4bdaf74b15ce" providerId="ADAL" clId="{87E8A19B-EE53-405C-9B52-9CA026FD4210}" dt="2018-11-11T23:01:47.837" v="3727" actId="14100"/>
          <ac:spMkLst>
            <pc:docMk/>
            <pc:sldMk cId="1363936975" sldId="286"/>
            <ac:spMk id="23" creationId="{122EB143-57F2-4367-AD7F-EEFE7179E252}"/>
          </ac:spMkLst>
        </pc:spChg>
        <pc:spChg chg="mod">
          <ac:chgData name="Bo Nygaard Bai" userId="27c2ada7-1927-4fcd-82ac-4bdaf74b15ce" providerId="ADAL" clId="{87E8A19B-EE53-405C-9B52-9CA026FD4210}" dt="2018-11-11T23:01:50.975" v="3728" actId="14100"/>
          <ac:spMkLst>
            <pc:docMk/>
            <pc:sldMk cId="1363936975" sldId="286"/>
            <ac:spMk id="24" creationId="{23556982-5A1C-4B2D-ADD5-3A165A024D9C}"/>
          </ac:spMkLst>
        </pc:spChg>
        <pc:grpChg chg="del">
          <ac:chgData name="Bo Nygaard Bai" userId="27c2ada7-1927-4fcd-82ac-4bdaf74b15ce" providerId="ADAL" clId="{87E8A19B-EE53-405C-9B52-9CA026FD4210}" dt="2018-11-11T23:01:14.353" v="3722" actId="478"/>
          <ac:grpSpMkLst>
            <pc:docMk/>
            <pc:sldMk cId="1363936975" sldId="286"/>
            <ac:grpSpMk id="3" creationId="{718CDC98-0306-4C1F-AC66-E4A53B2D7DD0}"/>
          </ac:grpSpMkLst>
        </pc:grpChg>
      </pc:sldChg>
      <pc:sldChg chg="modSp add">
        <pc:chgData name="Bo Nygaard Bai" userId="27c2ada7-1927-4fcd-82ac-4bdaf74b15ce" providerId="ADAL" clId="{87E8A19B-EE53-405C-9B52-9CA026FD4210}" dt="2018-11-12T00:16:40.763" v="5789" actId="20577"/>
        <pc:sldMkLst>
          <pc:docMk/>
          <pc:sldMk cId="2824169449" sldId="286"/>
        </pc:sldMkLst>
        <pc:spChg chg="mod">
          <ac:chgData name="Bo Nygaard Bai" userId="27c2ada7-1927-4fcd-82ac-4bdaf74b15ce" providerId="ADAL" clId="{87E8A19B-EE53-405C-9B52-9CA026FD4210}" dt="2018-11-11T23:09:41.895" v="3822" actId="20577"/>
          <ac:spMkLst>
            <pc:docMk/>
            <pc:sldMk cId="2824169449" sldId="286"/>
            <ac:spMk id="2" creationId="{FAE49AAB-4D8A-4731-A174-DB0CB3353309}"/>
          </ac:spMkLst>
        </pc:spChg>
        <pc:spChg chg="mod">
          <ac:chgData name="Bo Nygaard Bai" userId="27c2ada7-1927-4fcd-82ac-4bdaf74b15ce" providerId="ADAL" clId="{87E8A19B-EE53-405C-9B52-9CA026FD4210}" dt="2018-11-12T00:16:40.763" v="5789" actId="20577"/>
          <ac:spMkLst>
            <pc:docMk/>
            <pc:sldMk cId="2824169449" sldId="286"/>
            <ac:spMk id="3" creationId="{FAE6AA14-A41E-446D-89F5-EDB49E4CAD0C}"/>
          </ac:spMkLst>
        </pc:spChg>
      </pc:sldChg>
      <pc:sldChg chg="add del">
        <pc:chgData name="Bo Nygaard Bai" userId="27c2ada7-1927-4fcd-82ac-4bdaf74b15ce" providerId="ADAL" clId="{87E8A19B-EE53-405C-9B52-9CA026FD4210}" dt="2018-11-11T23:26:00.880" v="4478" actId="2696"/>
        <pc:sldMkLst>
          <pc:docMk/>
          <pc:sldMk cId="3758616319" sldId="287"/>
        </pc:sldMkLst>
      </pc:sldChg>
      <pc:sldChg chg="addSp modSp add">
        <pc:chgData name="Bo Nygaard Bai" userId="27c2ada7-1927-4fcd-82ac-4bdaf74b15ce" providerId="ADAL" clId="{87E8A19B-EE53-405C-9B52-9CA026FD4210}" dt="2018-11-11T23:32:15.328" v="4704" actId="1076"/>
        <pc:sldMkLst>
          <pc:docMk/>
          <pc:sldMk cId="1485989710" sldId="288"/>
        </pc:sldMkLst>
        <pc:spChg chg="mod">
          <ac:chgData name="Bo Nygaard Bai" userId="27c2ada7-1927-4fcd-82ac-4bdaf74b15ce" providerId="ADAL" clId="{87E8A19B-EE53-405C-9B52-9CA026FD4210}" dt="2018-11-11T23:31:15.838" v="4689" actId="20577"/>
          <ac:spMkLst>
            <pc:docMk/>
            <pc:sldMk cId="1485989710" sldId="288"/>
            <ac:spMk id="2" creationId="{D87E5694-CE44-41A0-A968-AD95C806D210}"/>
          </ac:spMkLst>
        </pc:spChg>
        <pc:spChg chg="mod">
          <ac:chgData name="Bo Nygaard Bai" userId="27c2ada7-1927-4fcd-82ac-4bdaf74b15ce" providerId="ADAL" clId="{87E8A19B-EE53-405C-9B52-9CA026FD4210}" dt="2018-11-11T23:27:11.325" v="4556" actId="20577"/>
          <ac:spMkLst>
            <pc:docMk/>
            <pc:sldMk cId="1485989710" sldId="288"/>
            <ac:spMk id="3" creationId="{CB7C47F3-6E80-4D3A-91D0-2359DA032578}"/>
          </ac:spMkLst>
        </pc:spChg>
        <pc:spChg chg="add mod">
          <ac:chgData name="Bo Nygaard Bai" userId="27c2ada7-1927-4fcd-82ac-4bdaf74b15ce" providerId="ADAL" clId="{87E8A19B-EE53-405C-9B52-9CA026FD4210}" dt="2018-11-11T23:32:15.328" v="4704" actId="1076"/>
          <ac:spMkLst>
            <pc:docMk/>
            <pc:sldMk cId="1485989710" sldId="288"/>
            <ac:spMk id="4" creationId="{AC6331BE-5714-432B-806E-7A550B3C668F}"/>
          </ac:spMkLst>
        </pc:spChg>
      </pc:sldChg>
      <pc:sldChg chg="addSp modSp add">
        <pc:chgData name="Bo Nygaard Bai" userId="27c2ada7-1927-4fcd-82ac-4bdaf74b15ce" providerId="ADAL" clId="{87E8A19B-EE53-405C-9B52-9CA026FD4210}" dt="2018-11-11T23:32:28.907" v="4705" actId="1076"/>
        <pc:sldMkLst>
          <pc:docMk/>
          <pc:sldMk cId="3807521612" sldId="289"/>
        </pc:sldMkLst>
        <pc:spChg chg="mod">
          <ac:chgData name="Bo Nygaard Bai" userId="27c2ada7-1927-4fcd-82ac-4bdaf74b15ce" providerId="ADAL" clId="{87E8A19B-EE53-405C-9B52-9CA026FD4210}" dt="2018-11-11T23:26:36.184" v="4520" actId="20577"/>
          <ac:spMkLst>
            <pc:docMk/>
            <pc:sldMk cId="3807521612" sldId="289"/>
            <ac:spMk id="2" creationId="{08CEB994-BD27-44B1-830C-785699E8EEAC}"/>
          </ac:spMkLst>
        </pc:spChg>
        <pc:spChg chg="mod">
          <ac:chgData name="Bo Nygaard Bai" userId="27c2ada7-1927-4fcd-82ac-4bdaf74b15ce" providerId="ADAL" clId="{87E8A19B-EE53-405C-9B52-9CA026FD4210}" dt="2018-11-11T23:28:12.048" v="4580" actId="20577"/>
          <ac:spMkLst>
            <pc:docMk/>
            <pc:sldMk cId="3807521612" sldId="289"/>
            <ac:spMk id="3" creationId="{CFC03FF6-DBD0-4B82-8FBC-FC6640A04BF7}"/>
          </ac:spMkLst>
        </pc:spChg>
        <pc:spChg chg="add mod">
          <ac:chgData name="Bo Nygaard Bai" userId="27c2ada7-1927-4fcd-82ac-4bdaf74b15ce" providerId="ADAL" clId="{87E8A19B-EE53-405C-9B52-9CA026FD4210}" dt="2018-11-11T23:32:28.907" v="4705" actId="1076"/>
          <ac:spMkLst>
            <pc:docMk/>
            <pc:sldMk cId="3807521612" sldId="289"/>
            <ac:spMk id="4" creationId="{555598CF-C3CF-49C9-B828-64DD9D7C9824}"/>
          </ac:spMkLst>
        </pc:spChg>
      </pc:sldChg>
      <pc:sldChg chg="add del">
        <pc:chgData name="Bo Nygaard Bai" userId="27c2ada7-1927-4fcd-82ac-4bdaf74b15ce" providerId="ADAL" clId="{87E8A19B-EE53-405C-9B52-9CA026FD4210}" dt="2018-11-11T23:29:32.963" v="4661" actId="2696"/>
        <pc:sldMkLst>
          <pc:docMk/>
          <pc:sldMk cId="1929151207" sldId="290"/>
        </pc:sldMkLst>
      </pc:sldChg>
      <pc:sldChg chg="addSp modSp add">
        <pc:chgData name="Bo Nygaard Bai" userId="27c2ada7-1927-4fcd-82ac-4bdaf74b15ce" providerId="ADAL" clId="{87E8A19B-EE53-405C-9B52-9CA026FD4210}" dt="2018-11-11T23:33:01.752" v="4712" actId="1076"/>
        <pc:sldMkLst>
          <pc:docMk/>
          <pc:sldMk cId="2235493524" sldId="291"/>
        </pc:sldMkLst>
        <pc:spChg chg="mod">
          <ac:chgData name="Bo Nygaard Bai" userId="27c2ada7-1927-4fcd-82ac-4bdaf74b15ce" providerId="ADAL" clId="{87E8A19B-EE53-405C-9B52-9CA026FD4210}" dt="2018-11-11T23:28:41.342" v="4597" actId="20577"/>
          <ac:spMkLst>
            <pc:docMk/>
            <pc:sldMk cId="2235493524" sldId="291"/>
            <ac:spMk id="2" creationId="{77273D74-9B24-4A93-BF1C-83C26D27D985}"/>
          </ac:spMkLst>
        </pc:spChg>
        <pc:spChg chg="mod">
          <ac:chgData name="Bo Nygaard Bai" userId="27c2ada7-1927-4fcd-82ac-4bdaf74b15ce" providerId="ADAL" clId="{87E8A19B-EE53-405C-9B52-9CA026FD4210}" dt="2018-11-11T23:29:19.365" v="4660" actId="20577"/>
          <ac:spMkLst>
            <pc:docMk/>
            <pc:sldMk cId="2235493524" sldId="291"/>
            <ac:spMk id="3" creationId="{B718D4A5-0570-47C6-9864-3145635A4406}"/>
          </ac:spMkLst>
        </pc:spChg>
        <pc:spChg chg="add mod">
          <ac:chgData name="Bo Nygaard Bai" userId="27c2ada7-1927-4fcd-82ac-4bdaf74b15ce" providerId="ADAL" clId="{87E8A19B-EE53-405C-9B52-9CA026FD4210}" dt="2018-11-11T23:33:01.752" v="4712" actId="1076"/>
          <ac:spMkLst>
            <pc:docMk/>
            <pc:sldMk cId="2235493524" sldId="291"/>
            <ac:spMk id="4" creationId="{074D0C84-F343-46C2-91B1-EA3A334B9C0E}"/>
          </ac:spMkLst>
        </pc:spChg>
      </pc:sldChg>
      <pc:sldChg chg="add ord">
        <pc:chgData name="Bo Nygaard Bai" userId="27c2ada7-1927-4fcd-82ac-4bdaf74b15ce" providerId="ADAL" clId="{87E8A19B-EE53-405C-9B52-9CA026FD4210}" dt="2018-11-11T23:36:40.617" v="4744"/>
        <pc:sldMkLst>
          <pc:docMk/>
          <pc:sldMk cId="1508091671" sldId="292"/>
        </pc:sldMkLst>
      </pc:sldChg>
      <pc:sldChg chg="add">
        <pc:chgData name="Bo Nygaard Bai" userId="27c2ada7-1927-4fcd-82ac-4bdaf74b15ce" providerId="ADAL" clId="{87E8A19B-EE53-405C-9B52-9CA026FD4210}" dt="2018-11-11T23:45:58.646" v="4745"/>
        <pc:sldMkLst>
          <pc:docMk/>
          <pc:sldMk cId="1618159420" sldId="293"/>
        </pc:sldMkLst>
      </pc:sldChg>
      <pc:sldChg chg="add">
        <pc:chgData name="Bo Nygaard Bai" userId="27c2ada7-1927-4fcd-82ac-4bdaf74b15ce" providerId="ADAL" clId="{87E8A19B-EE53-405C-9B52-9CA026FD4210}" dt="2018-11-11T23:45:58.646" v="4745"/>
        <pc:sldMkLst>
          <pc:docMk/>
          <pc:sldMk cId="2306545192" sldId="294"/>
        </pc:sldMkLst>
      </pc:sldChg>
      <pc:sldChg chg="add">
        <pc:chgData name="Bo Nygaard Bai" userId="27c2ada7-1927-4fcd-82ac-4bdaf74b15ce" providerId="ADAL" clId="{87E8A19B-EE53-405C-9B52-9CA026FD4210}" dt="2018-11-11T23:45:58.646" v="4745"/>
        <pc:sldMkLst>
          <pc:docMk/>
          <pc:sldMk cId="1340029189" sldId="295"/>
        </pc:sldMkLst>
      </pc:sldChg>
      <pc:sldChg chg="add">
        <pc:chgData name="Bo Nygaard Bai" userId="27c2ada7-1927-4fcd-82ac-4bdaf74b15ce" providerId="ADAL" clId="{87E8A19B-EE53-405C-9B52-9CA026FD4210}" dt="2018-11-11T23:45:58.646" v="4745"/>
        <pc:sldMkLst>
          <pc:docMk/>
          <pc:sldMk cId="2412227740" sldId="296"/>
        </pc:sldMkLst>
      </pc:sldChg>
      <pc:sldChg chg="add">
        <pc:chgData name="Bo Nygaard Bai" userId="27c2ada7-1927-4fcd-82ac-4bdaf74b15ce" providerId="ADAL" clId="{87E8A19B-EE53-405C-9B52-9CA026FD4210}" dt="2018-11-11T23:45:58.646" v="4745"/>
        <pc:sldMkLst>
          <pc:docMk/>
          <pc:sldMk cId="3332244675" sldId="297"/>
        </pc:sldMkLst>
      </pc:sldChg>
      <pc:sldChg chg="add">
        <pc:chgData name="Bo Nygaard Bai" userId="27c2ada7-1927-4fcd-82ac-4bdaf74b15ce" providerId="ADAL" clId="{87E8A19B-EE53-405C-9B52-9CA026FD4210}" dt="2018-11-11T23:45:58.646" v="4745"/>
        <pc:sldMkLst>
          <pc:docMk/>
          <pc:sldMk cId="448179286" sldId="298"/>
        </pc:sldMkLst>
      </pc:sldChg>
      <pc:sldChg chg="add">
        <pc:chgData name="Bo Nygaard Bai" userId="27c2ada7-1927-4fcd-82ac-4bdaf74b15ce" providerId="ADAL" clId="{87E8A19B-EE53-405C-9B52-9CA026FD4210}" dt="2018-11-11T23:45:58.646" v="4745"/>
        <pc:sldMkLst>
          <pc:docMk/>
          <pc:sldMk cId="527535501" sldId="299"/>
        </pc:sldMkLst>
      </pc:sldChg>
      <pc:sldChg chg="add">
        <pc:chgData name="Bo Nygaard Bai" userId="27c2ada7-1927-4fcd-82ac-4bdaf74b15ce" providerId="ADAL" clId="{87E8A19B-EE53-405C-9B52-9CA026FD4210}" dt="2018-11-11T23:45:58.646" v="4745"/>
        <pc:sldMkLst>
          <pc:docMk/>
          <pc:sldMk cId="2509493950" sldId="300"/>
        </pc:sldMkLst>
      </pc:sldChg>
      <pc:sldChg chg="add">
        <pc:chgData name="Bo Nygaard Bai" userId="27c2ada7-1927-4fcd-82ac-4bdaf74b15ce" providerId="ADAL" clId="{87E8A19B-EE53-405C-9B52-9CA026FD4210}" dt="2018-11-11T23:45:58.646" v="4745"/>
        <pc:sldMkLst>
          <pc:docMk/>
          <pc:sldMk cId="2739258622" sldId="301"/>
        </pc:sldMkLst>
      </pc:sldChg>
      <pc:sldChg chg="modSp add">
        <pc:chgData name="Bo Nygaard Bai" userId="27c2ada7-1927-4fcd-82ac-4bdaf74b15ce" providerId="ADAL" clId="{87E8A19B-EE53-405C-9B52-9CA026FD4210}" dt="2018-11-12T00:02:59" v="5176" actId="5793"/>
        <pc:sldMkLst>
          <pc:docMk/>
          <pc:sldMk cId="1116065300" sldId="302"/>
        </pc:sldMkLst>
        <pc:spChg chg="mod">
          <ac:chgData name="Bo Nygaard Bai" userId="27c2ada7-1927-4fcd-82ac-4bdaf74b15ce" providerId="ADAL" clId="{87E8A19B-EE53-405C-9B52-9CA026FD4210}" dt="2018-11-11T23:50:55.808" v="4839" actId="20577"/>
          <ac:spMkLst>
            <pc:docMk/>
            <pc:sldMk cId="1116065300" sldId="302"/>
            <ac:spMk id="2" creationId="{03872DB5-716B-4F4C-8CA5-8B52D13DDFE9}"/>
          </ac:spMkLst>
        </pc:spChg>
        <pc:spChg chg="mod">
          <ac:chgData name="Bo Nygaard Bai" userId="27c2ada7-1927-4fcd-82ac-4bdaf74b15ce" providerId="ADAL" clId="{87E8A19B-EE53-405C-9B52-9CA026FD4210}" dt="2018-11-12T00:02:59" v="5176" actId="5793"/>
          <ac:spMkLst>
            <pc:docMk/>
            <pc:sldMk cId="1116065300" sldId="302"/>
            <ac:spMk id="3" creationId="{67BA7C5B-2EF8-48A5-BA8A-E3E5E9C1E52E}"/>
          </ac:spMkLst>
        </pc:spChg>
      </pc:sldChg>
      <pc:sldChg chg="modSp add del">
        <pc:chgData name="Bo Nygaard Bai" userId="27c2ada7-1927-4fcd-82ac-4bdaf74b15ce" providerId="ADAL" clId="{87E8A19B-EE53-405C-9B52-9CA026FD4210}" dt="2018-11-12T00:13:11.434" v="5739" actId="2696"/>
        <pc:sldMkLst>
          <pc:docMk/>
          <pc:sldMk cId="3765964460" sldId="303"/>
        </pc:sldMkLst>
        <pc:spChg chg="mod">
          <ac:chgData name="Bo Nygaard Bai" userId="27c2ada7-1927-4fcd-82ac-4bdaf74b15ce" providerId="ADAL" clId="{87E8A19B-EE53-405C-9B52-9CA026FD4210}" dt="2018-11-12T00:05:28.280" v="5197" actId="20577"/>
          <ac:spMkLst>
            <pc:docMk/>
            <pc:sldMk cId="3765964460" sldId="303"/>
            <ac:spMk id="2" creationId="{1A84DC2B-4C9E-4560-91A5-B5DC855594F7}"/>
          </ac:spMkLst>
        </pc:spChg>
      </pc:sldChg>
      <pc:sldChg chg="modSp add">
        <pc:chgData name="Bo Nygaard Bai" userId="27c2ada7-1927-4fcd-82ac-4bdaf74b15ce" providerId="ADAL" clId="{87E8A19B-EE53-405C-9B52-9CA026FD4210}" dt="2018-11-12T00:12:51.560" v="5738" actId="20577"/>
        <pc:sldMkLst>
          <pc:docMk/>
          <pc:sldMk cId="1725349737" sldId="304"/>
        </pc:sldMkLst>
        <pc:spChg chg="mod">
          <ac:chgData name="Bo Nygaard Bai" userId="27c2ada7-1927-4fcd-82ac-4bdaf74b15ce" providerId="ADAL" clId="{87E8A19B-EE53-405C-9B52-9CA026FD4210}" dt="2018-11-12T00:06:29.922" v="5251" actId="20577"/>
          <ac:spMkLst>
            <pc:docMk/>
            <pc:sldMk cId="1725349737" sldId="304"/>
            <ac:spMk id="2" creationId="{B4BEC97C-C7B7-42CC-A0AE-6298FD753E55}"/>
          </ac:spMkLst>
        </pc:spChg>
        <pc:spChg chg="mod">
          <ac:chgData name="Bo Nygaard Bai" userId="27c2ada7-1927-4fcd-82ac-4bdaf74b15ce" providerId="ADAL" clId="{87E8A19B-EE53-405C-9B52-9CA026FD4210}" dt="2018-11-12T00:12:51.560" v="5738" actId="20577"/>
          <ac:spMkLst>
            <pc:docMk/>
            <pc:sldMk cId="1725349737" sldId="304"/>
            <ac:spMk id="3" creationId="{B188734A-16EB-40B2-AA9C-FC56188E2B24}"/>
          </ac:spMkLst>
        </pc:spChg>
      </pc:sldChg>
      <pc:sldChg chg="addSp modSp add">
        <pc:chgData name="Bo Nygaard Bai" userId="27c2ada7-1927-4fcd-82ac-4bdaf74b15ce" providerId="ADAL" clId="{87E8A19B-EE53-405C-9B52-9CA026FD4210}" dt="2018-11-12T00:14:41.846" v="5765" actId="5793"/>
        <pc:sldMkLst>
          <pc:docMk/>
          <pc:sldMk cId="4030427688" sldId="305"/>
        </pc:sldMkLst>
        <pc:spChg chg="mod">
          <ac:chgData name="Bo Nygaard Bai" userId="27c2ada7-1927-4fcd-82ac-4bdaf74b15ce" providerId="ADAL" clId="{87E8A19B-EE53-405C-9B52-9CA026FD4210}" dt="2018-11-12T00:14:11.613" v="5745" actId="20577"/>
          <ac:spMkLst>
            <pc:docMk/>
            <pc:sldMk cId="4030427688" sldId="305"/>
            <ac:spMk id="2" creationId="{7750E92B-D378-4056-8705-D414CFFE2257}"/>
          </ac:spMkLst>
        </pc:spChg>
        <pc:spChg chg="mod">
          <ac:chgData name="Bo Nygaard Bai" userId="27c2ada7-1927-4fcd-82ac-4bdaf74b15ce" providerId="ADAL" clId="{87E8A19B-EE53-405C-9B52-9CA026FD4210}" dt="2018-11-12T00:14:41.846" v="5765" actId="5793"/>
          <ac:spMkLst>
            <pc:docMk/>
            <pc:sldMk cId="4030427688" sldId="305"/>
            <ac:spMk id="3" creationId="{139A907B-040B-4FC2-B848-4243C3A05A3F}"/>
          </ac:spMkLst>
        </pc:spChg>
        <pc:spChg chg="add mod">
          <ac:chgData name="Bo Nygaard Bai" userId="27c2ada7-1927-4fcd-82ac-4bdaf74b15ce" providerId="ADAL" clId="{87E8A19B-EE53-405C-9B52-9CA026FD4210}" dt="2018-11-12T00:14:33.546" v="5752" actId="1076"/>
          <ac:spMkLst>
            <pc:docMk/>
            <pc:sldMk cId="4030427688" sldId="305"/>
            <ac:spMk id="4" creationId="{43FFD1F0-5E42-46B6-BC73-571BFAFA59DA}"/>
          </ac:spMkLst>
        </pc:spChg>
      </pc:sldChg>
      <pc:sldChg chg="add del">
        <pc:chgData name="Bo Nygaard Bai" userId="27c2ada7-1927-4fcd-82ac-4bdaf74b15ce" providerId="ADAL" clId="{87E8A19B-EE53-405C-9B52-9CA026FD4210}" dt="2018-11-12T00:15:25.013" v="5768" actId="2696"/>
        <pc:sldMkLst>
          <pc:docMk/>
          <pc:sldMk cId="3174458902" sldId="306"/>
        </pc:sldMkLst>
      </pc:sldChg>
      <pc:sldChg chg="addSp delSp modSp add">
        <pc:chgData name="Bo Nygaard Bai" userId="27c2ada7-1927-4fcd-82ac-4bdaf74b15ce" providerId="ADAL" clId="{87E8A19B-EE53-405C-9B52-9CA026FD4210}" dt="2018-11-12T00:19:32.019" v="5979" actId="1076"/>
        <pc:sldMkLst>
          <pc:docMk/>
          <pc:sldMk cId="2463032044" sldId="307"/>
        </pc:sldMkLst>
        <pc:spChg chg="mod">
          <ac:chgData name="Bo Nygaard Bai" userId="27c2ada7-1927-4fcd-82ac-4bdaf74b15ce" providerId="ADAL" clId="{87E8A19B-EE53-405C-9B52-9CA026FD4210}" dt="2018-11-12T00:17:05.073" v="5808" actId="20577"/>
          <ac:spMkLst>
            <pc:docMk/>
            <pc:sldMk cId="2463032044" sldId="307"/>
            <ac:spMk id="2" creationId="{FEE8813B-3DE0-454C-89C0-50AB2A48A84F}"/>
          </ac:spMkLst>
        </pc:spChg>
        <pc:spChg chg="mod">
          <ac:chgData name="Bo Nygaard Bai" userId="27c2ada7-1927-4fcd-82ac-4bdaf74b15ce" providerId="ADAL" clId="{87E8A19B-EE53-405C-9B52-9CA026FD4210}" dt="2018-11-12T00:18:41.454" v="5969" actId="6549"/>
          <ac:spMkLst>
            <pc:docMk/>
            <pc:sldMk cId="2463032044" sldId="307"/>
            <ac:spMk id="3" creationId="{78712BA5-19B2-4DC6-8407-6BA5A1943C86}"/>
          </ac:spMkLst>
        </pc:spChg>
        <pc:spChg chg="add del mod">
          <ac:chgData name="Bo Nygaard Bai" userId="27c2ada7-1927-4fcd-82ac-4bdaf74b15ce" providerId="ADAL" clId="{87E8A19B-EE53-405C-9B52-9CA026FD4210}" dt="2018-11-12T00:19:12.992" v="5972"/>
          <ac:spMkLst>
            <pc:docMk/>
            <pc:sldMk cId="2463032044" sldId="307"/>
            <ac:spMk id="4" creationId="{030D3E0B-CBD4-49FC-B7A8-C50D832C4199}"/>
          </ac:spMkLst>
        </pc:spChg>
        <pc:spChg chg="add mod">
          <ac:chgData name="Bo Nygaard Bai" userId="27c2ada7-1927-4fcd-82ac-4bdaf74b15ce" providerId="ADAL" clId="{87E8A19B-EE53-405C-9B52-9CA026FD4210}" dt="2018-11-12T00:19:32.019" v="5979" actId="1076"/>
          <ac:spMkLst>
            <pc:docMk/>
            <pc:sldMk cId="2463032044" sldId="307"/>
            <ac:spMk id="5" creationId="{CC6615EF-84CE-4151-A77F-21A2298FD54C}"/>
          </ac:spMkLst>
        </pc:spChg>
      </pc:sldChg>
      <pc:sldChg chg="modSp add">
        <pc:chgData name="Bo Nygaard Bai" userId="27c2ada7-1927-4fcd-82ac-4bdaf74b15ce" providerId="ADAL" clId="{87E8A19B-EE53-405C-9B52-9CA026FD4210}" dt="2018-11-12T00:27:26.235" v="6596" actId="20577"/>
        <pc:sldMkLst>
          <pc:docMk/>
          <pc:sldMk cId="2176701776" sldId="308"/>
        </pc:sldMkLst>
        <pc:spChg chg="mod">
          <ac:chgData name="Bo Nygaard Bai" userId="27c2ada7-1927-4fcd-82ac-4bdaf74b15ce" providerId="ADAL" clId="{87E8A19B-EE53-405C-9B52-9CA026FD4210}" dt="2018-11-12T00:20:30.109" v="6038" actId="20577"/>
          <ac:spMkLst>
            <pc:docMk/>
            <pc:sldMk cId="2176701776" sldId="308"/>
            <ac:spMk id="2" creationId="{0D621376-0133-41D6-8166-1D151EE64AD6}"/>
          </ac:spMkLst>
        </pc:spChg>
        <pc:spChg chg="mod">
          <ac:chgData name="Bo Nygaard Bai" userId="27c2ada7-1927-4fcd-82ac-4bdaf74b15ce" providerId="ADAL" clId="{87E8A19B-EE53-405C-9B52-9CA026FD4210}" dt="2018-11-12T00:27:26.235" v="6596" actId="20577"/>
          <ac:spMkLst>
            <pc:docMk/>
            <pc:sldMk cId="2176701776" sldId="308"/>
            <ac:spMk id="3" creationId="{47324F43-D0EA-421D-A69B-E7C1E972C884}"/>
          </ac:spMkLst>
        </pc:spChg>
      </pc:sldChg>
      <pc:sldChg chg="addSp modSp add">
        <pc:chgData name="Bo Nygaard Bai" userId="27c2ada7-1927-4fcd-82ac-4bdaf74b15ce" providerId="ADAL" clId="{87E8A19B-EE53-405C-9B52-9CA026FD4210}" dt="2018-11-12T00:30:03.483" v="6687" actId="20577"/>
        <pc:sldMkLst>
          <pc:docMk/>
          <pc:sldMk cId="2961099290" sldId="309"/>
        </pc:sldMkLst>
        <pc:spChg chg="mod">
          <ac:chgData name="Bo Nygaard Bai" userId="27c2ada7-1927-4fcd-82ac-4bdaf74b15ce" providerId="ADAL" clId="{87E8A19B-EE53-405C-9B52-9CA026FD4210}" dt="2018-11-12T00:30:03.483" v="6687" actId="20577"/>
          <ac:spMkLst>
            <pc:docMk/>
            <pc:sldMk cId="2961099290" sldId="309"/>
            <ac:spMk id="2" creationId="{5DF291B1-B501-4067-999E-27BD44743FAF}"/>
          </ac:spMkLst>
        </pc:spChg>
        <pc:spChg chg="mod">
          <ac:chgData name="Bo Nygaard Bai" userId="27c2ada7-1927-4fcd-82ac-4bdaf74b15ce" providerId="ADAL" clId="{87E8A19B-EE53-405C-9B52-9CA026FD4210}" dt="2018-11-12T00:29:28.023" v="6673" actId="20577"/>
          <ac:spMkLst>
            <pc:docMk/>
            <pc:sldMk cId="2961099290" sldId="309"/>
            <ac:spMk id="3" creationId="{5092EE99-3FBA-440A-8866-78241022A463}"/>
          </ac:spMkLst>
        </pc:spChg>
        <pc:spChg chg="add mod">
          <ac:chgData name="Bo Nygaard Bai" userId="27c2ada7-1927-4fcd-82ac-4bdaf74b15ce" providerId="ADAL" clId="{87E8A19B-EE53-405C-9B52-9CA026FD4210}" dt="2018-11-12T00:28:43.194" v="6641" actId="1076"/>
          <ac:spMkLst>
            <pc:docMk/>
            <pc:sldMk cId="2961099290" sldId="309"/>
            <ac:spMk id="4" creationId="{5B26AB09-CA8B-45F5-8753-FF40C334C7EE}"/>
          </ac:spMkLst>
        </pc:spChg>
      </pc:sldChg>
      <pc:sldChg chg="addSp modSp add">
        <pc:chgData name="Bo Nygaard Bai" userId="27c2ada7-1927-4fcd-82ac-4bdaf74b15ce" providerId="ADAL" clId="{87E8A19B-EE53-405C-9B52-9CA026FD4210}" dt="2018-11-12T00:32:23.953" v="6789" actId="20577"/>
        <pc:sldMkLst>
          <pc:docMk/>
          <pc:sldMk cId="4202428140" sldId="310"/>
        </pc:sldMkLst>
        <pc:spChg chg="mod">
          <ac:chgData name="Bo Nygaard Bai" userId="27c2ada7-1927-4fcd-82ac-4bdaf74b15ce" providerId="ADAL" clId="{87E8A19B-EE53-405C-9B52-9CA026FD4210}" dt="2018-11-12T00:30:29.518" v="6696" actId="20577"/>
          <ac:spMkLst>
            <pc:docMk/>
            <pc:sldMk cId="4202428140" sldId="310"/>
            <ac:spMk id="2" creationId="{11984ACB-80DD-4667-BC24-4850FFF10346}"/>
          </ac:spMkLst>
        </pc:spChg>
        <pc:spChg chg="mod">
          <ac:chgData name="Bo Nygaard Bai" userId="27c2ada7-1927-4fcd-82ac-4bdaf74b15ce" providerId="ADAL" clId="{87E8A19B-EE53-405C-9B52-9CA026FD4210}" dt="2018-11-12T00:32:23.953" v="6789" actId="20577"/>
          <ac:spMkLst>
            <pc:docMk/>
            <pc:sldMk cId="4202428140" sldId="310"/>
            <ac:spMk id="3" creationId="{6FA7670B-4999-48A0-A1BC-D0063A6893FE}"/>
          </ac:spMkLst>
        </pc:spChg>
        <pc:spChg chg="add mod">
          <ac:chgData name="Bo Nygaard Bai" userId="27c2ada7-1927-4fcd-82ac-4bdaf74b15ce" providerId="ADAL" clId="{87E8A19B-EE53-405C-9B52-9CA026FD4210}" dt="2018-11-12T00:30:44.082" v="6703" actId="1076"/>
          <ac:spMkLst>
            <pc:docMk/>
            <pc:sldMk cId="4202428140" sldId="310"/>
            <ac:spMk id="4" creationId="{BCEA8F71-41D0-4DE0-838C-EA81B3C54DA8}"/>
          </ac:spMkLst>
        </pc:spChg>
      </pc:sldChg>
    </pc:docChg>
  </pc:docChgLst>
  <pc:docChgLst>
    <pc:chgData name="Bo Nygaard Bai" userId="27c2ada7-1927-4fcd-82ac-4bdaf74b15ce" providerId="ADAL" clId="{AFD3B86D-8675-694A-BD5D-7524B49B0B69}"/>
    <pc:docChg chg="undo custSel modSld">
      <pc:chgData name="Bo Nygaard Bai" userId="27c2ada7-1927-4fcd-82ac-4bdaf74b15ce" providerId="ADAL" clId="{AFD3B86D-8675-694A-BD5D-7524B49B0B69}" dt="2018-11-12T08:36:40.103" v="31" actId="5793"/>
      <pc:docMkLst>
        <pc:docMk/>
      </pc:docMkLst>
      <pc:sldChg chg="modSp">
        <pc:chgData name="Bo Nygaard Bai" userId="27c2ada7-1927-4fcd-82ac-4bdaf74b15ce" providerId="ADAL" clId="{AFD3B86D-8675-694A-BD5D-7524B49B0B69}" dt="2018-11-12T08:08:54.160" v="8" actId="20577"/>
        <pc:sldMkLst>
          <pc:docMk/>
          <pc:sldMk cId="485304394" sldId="279"/>
        </pc:sldMkLst>
        <pc:spChg chg="mod">
          <ac:chgData name="Bo Nygaard Bai" userId="27c2ada7-1927-4fcd-82ac-4bdaf74b15ce" providerId="ADAL" clId="{AFD3B86D-8675-694A-BD5D-7524B49B0B69}" dt="2018-11-12T08:08:54.160" v="8" actId="20577"/>
          <ac:spMkLst>
            <pc:docMk/>
            <pc:sldMk cId="485304394" sldId="279"/>
            <ac:spMk id="17" creationId="{161897CD-437E-4D2F-99AA-B4AFF43FA3A3}"/>
          </ac:spMkLst>
        </pc:spChg>
      </pc:sldChg>
      <pc:sldChg chg="addSp delSp modSp">
        <pc:chgData name="Bo Nygaard Bai" userId="27c2ada7-1927-4fcd-82ac-4bdaf74b15ce" providerId="ADAL" clId="{AFD3B86D-8675-694A-BD5D-7524B49B0B69}" dt="2018-11-12T08:36:40.103" v="31" actId="5793"/>
        <pc:sldMkLst>
          <pc:docMk/>
          <pc:sldMk cId="2176701776" sldId="308"/>
        </pc:sldMkLst>
        <pc:spChg chg="mod">
          <ac:chgData name="Bo Nygaard Bai" userId="27c2ada7-1927-4fcd-82ac-4bdaf74b15ce" providerId="ADAL" clId="{AFD3B86D-8675-694A-BD5D-7524B49B0B69}" dt="2018-11-12T08:36:40.103" v="31" actId="5793"/>
          <ac:spMkLst>
            <pc:docMk/>
            <pc:sldMk cId="2176701776" sldId="308"/>
            <ac:spMk id="3" creationId="{47324F43-D0EA-421D-A69B-E7C1E972C884}"/>
          </ac:spMkLst>
        </pc:spChg>
        <pc:spChg chg="add del mod">
          <ac:chgData name="Bo Nygaard Bai" userId="27c2ada7-1927-4fcd-82ac-4bdaf74b15ce" providerId="ADAL" clId="{AFD3B86D-8675-694A-BD5D-7524B49B0B69}" dt="2018-11-12T08:19:32.968" v="23"/>
          <ac:spMkLst>
            <pc:docMk/>
            <pc:sldMk cId="2176701776" sldId="308"/>
            <ac:spMk id="4" creationId="{2EE18733-DD67-5442-9FF9-851F3577098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8D363E-DD40-4A39-ABFF-011C30F2BCA5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838AED-0B36-4D6D-9F51-F0A23C2BFB18}">
      <dgm:prSet phldrT="[Text]" custT="1"/>
      <dgm:spPr/>
      <dgm:t>
        <a:bodyPr/>
        <a:lstStyle/>
        <a:p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gm:t>
    </dgm:pt>
    <dgm:pt modelId="{E94C8D81-4689-4127-B129-8F5DB32C7F8F}" type="parTrans" cxnId="{28B67D70-DC99-47E7-81CE-05102C88B06B}">
      <dgm:prSet/>
      <dgm:spPr/>
      <dgm:t>
        <a:bodyPr/>
        <a:lstStyle/>
        <a:p>
          <a:endParaRPr lang="en-US"/>
        </a:p>
      </dgm:t>
    </dgm:pt>
    <dgm:pt modelId="{4E0D95C7-47C7-473A-9E0C-D03E369EDC28}" type="sibTrans" cxnId="{28B67D70-DC99-47E7-81CE-05102C88B06B}">
      <dgm:prSet/>
      <dgm:spPr/>
      <dgm:t>
        <a:bodyPr/>
        <a:lstStyle/>
        <a:p>
          <a:endParaRPr lang="en-US"/>
        </a:p>
      </dgm:t>
    </dgm:pt>
    <dgm:pt modelId="{FC1E5F54-8CC4-431C-8BA0-2EF185D1B8FC}">
      <dgm:prSet phldrT="[Text]"/>
      <dgm:spPr/>
      <dgm:t>
        <a:bodyPr/>
        <a:lstStyle/>
        <a:p>
          <a:r>
            <a:rPr lang="en-US">
              <a:cs typeface="Calibri Light"/>
            </a:rPr>
            <a:t>Process</a:t>
          </a:r>
        </a:p>
      </dgm:t>
    </dgm:pt>
    <dgm:pt modelId="{03E470E6-8F6F-4FC6-8518-D561AC72CD62}" type="parTrans" cxnId="{0B11B555-1CEE-4538-87D4-815EE79630D3}">
      <dgm:prSet/>
      <dgm:spPr/>
      <dgm:t>
        <a:bodyPr/>
        <a:lstStyle/>
        <a:p>
          <a:endParaRPr lang="en-US"/>
        </a:p>
      </dgm:t>
    </dgm:pt>
    <dgm:pt modelId="{C1669021-C540-4A8A-8704-C76C07FABE7F}" type="sibTrans" cxnId="{0B11B555-1CEE-4538-87D4-815EE79630D3}">
      <dgm:prSet/>
      <dgm:spPr/>
      <dgm:t>
        <a:bodyPr/>
        <a:lstStyle/>
        <a:p>
          <a:endParaRPr lang="en-US"/>
        </a:p>
      </dgm:t>
    </dgm:pt>
    <dgm:pt modelId="{E95CCDDF-D87A-48BF-87D9-0F61F8F23B87}">
      <dgm:prSet phldrT="[Text]"/>
      <dgm:spPr/>
      <dgm:t>
        <a:bodyPr/>
        <a:lstStyle/>
        <a:p>
          <a:r>
            <a:rPr lang="en-US">
              <a:cs typeface="Calibri Light"/>
            </a:rPr>
            <a:t>Analyze</a:t>
          </a:r>
        </a:p>
      </dgm:t>
    </dgm:pt>
    <dgm:pt modelId="{DE7351EE-D125-45AD-9C9C-81A1A72DA7FA}" type="parTrans" cxnId="{9B5B0AFE-341D-4BD2-8C5A-29BED20E3AD5}">
      <dgm:prSet/>
      <dgm:spPr/>
      <dgm:t>
        <a:bodyPr/>
        <a:lstStyle/>
        <a:p>
          <a:endParaRPr lang="en-US"/>
        </a:p>
      </dgm:t>
    </dgm:pt>
    <dgm:pt modelId="{FBAA8131-CD9B-4649-A702-5EDC78BA4D0B}" type="sibTrans" cxnId="{9B5B0AFE-341D-4BD2-8C5A-29BED20E3AD5}">
      <dgm:prSet/>
      <dgm:spPr/>
      <dgm:t>
        <a:bodyPr/>
        <a:lstStyle/>
        <a:p>
          <a:endParaRPr lang="en-US"/>
        </a:p>
      </dgm:t>
    </dgm:pt>
    <dgm:pt modelId="{8583FDC3-E92D-45AD-8481-33E903020030}">
      <dgm:prSet phldrT="[Text]"/>
      <dgm:spPr/>
      <dgm:t>
        <a:bodyPr/>
        <a:lstStyle/>
        <a:p>
          <a:r>
            <a:rPr lang="en-US">
              <a:cs typeface="Calibri Light"/>
            </a:rPr>
            <a:t>Publish</a:t>
          </a:r>
        </a:p>
      </dgm:t>
    </dgm:pt>
    <dgm:pt modelId="{A6CAF608-63E2-4D0E-9A6E-1D5FA573665A}" type="parTrans" cxnId="{CBBA85EE-AD6A-4CF4-9176-F47A829AD2A8}">
      <dgm:prSet/>
      <dgm:spPr/>
      <dgm:t>
        <a:bodyPr/>
        <a:lstStyle/>
        <a:p>
          <a:endParaRPr lang="en-US"/>
        </a:p>
      </dgm:t>
    </dgm:pt>
    <dgm:pt modelId="{E630D854-F312-4B3D-A970-EC483FA1CC07}" type="sibTrans" cxnId="{CBBA85EE-AD6A-4CF4-9176-F47A829AD2A8}">
      <dgm:prSet/>
      <dgm:spPr/>
      <dgm:t>
        <a:bodyPr/>
        <a:lstStyle/>
        <a:p>
          <a:endParaRPr lang="en-US"/>
        </a:p>
      </dgm:t>
    </dgm:pt>
    <dgm:pt modelId="{321C4E42-3DCD-43B0-B854-A376EBE4D53E}">
      <dgm:prSet phldrT="[Text]"/>
      <dgm:spPr/>
      <dgm:t>
        <a:bodyPr/>
        <a:lstStyle/>
        <a:p>
          <a:r>
            <a:rPr lang="en-US">
              <a:cs typeface="Calibri Light"/>
            </a:rPr>
            <a:t>Archive</a:t>
          </a:r>
        </a:p>
      </dgm:t>
    </dgm:pt>
    <dgm:pt modelId="{0714C521-78CD-4096-A80D-2D05A0E54D70}" type="parTrans" cxnId="{B6750782-8EE4-4285-A215-520891B9EA23}">
      <dgm:prSet/>
      <dgm:spPr/>
      <dgm:t>
        <a:bodyPr/>
        <a:lstStyle/>
        <a:p>
          <a:endParaRPr lang="en-US"/>
        </a:p>
      </dgm:t>
    </dgm:pt>
    <dgm:pt modelId="{516F864D-FAD3-4E66-BCAB-5A9D5B0EC3ED}" type="sibTrans" cxnId="{B6750782-8EE4-4285-A215-520891B9EA23}">
      <dgm:prSet/>
      <dgm:spPr/>
      <dgm:t>
        <a:bodyPr/>
        <a:lstStyle/>
        <a:p>
          <a:endParaRPr lang="en-US"/>
        </a:p>
      </dgm:t>
    </dgm:pt>
    <dgm:pt modelId="{9EDBBBE2-59E0-40F1-944D-F914ABE0775D}" type="pres">
      <dgm:prSet presAssocID="{E78D363E-DD40-4A39-ABFF-011C30F2BCA5}" presName="cycle" presStyleCnt="0">
        <dgm:presLayoutVars>
          <dgm:dir/>
          <dgm:resizeHandles val="exact"/>
        </dgm:presLayoutVars>
      </dgm:prSet>
      <dgm:spPr/>
    </dgm:pt>
    <dgm:pt modelId="{C8A339F2-B4E9-4DC1-8AD5-478C558DCE13}" type="pres">
      <dgm:prSet presAssocID="{32838AED-0B36-4D6D-9F51-F0A23C2BFB18}" presName="dummy" presStyleCnt="0"/>
      <dgm:spPr/>
    </dgm:pt>
    <dgm:pt modelId="{34F0F20B-CA09-42E6-8C07-79EFCA77C03F}" type="pres">
      <dgm:prSet presAssocID="{32838AED-0B36-4D6D-9F51-F0A23C2BFB18}" presName="node" presStyleLbl="revTx" presStyleIdx="0" presStyleCnt="5">
        <dgm:presLayoutVars>
          <dgm:bulletEnabled val="1"/>
        </dgm:presLayoutVars>
      </dgm:prSet>
      <dgm:spPr/>
    </dgm:pt>
    <dgm:pt modelId="{66E6E746-DFBE-4DFD-AC65-CA272BB6E316}" type="pres">
      <dgm:prSet presAssocID="{4E0D95C7-47C7-473A-9E0C-D03E369EDC28}" presName="sibTrans" presStyleLbl="node1" presStyleIdx="0" presStyleCnt="5"/>
      <dgm:spPr/>
    </dgm:pt>
    <dgm:pt modelId="{E22FE00C-7B7C-4C80-A7BB-352C26D08F58}" type="pres">
      <dgm:prSet presAssocID="{FC1E5F54-8CC4-431C-8BA0-2EF185D1B8FC}" presName="dummy" presStyleCnt="0"/>
      <dgm:spPr/>
    </dgm:pt>
    <dgm:pt modelId="{D2CDDFA7-85EE-4034-A368-772313F00253}" type="pres">
      <dgm:prSet presAssocID="{FC1E5F54-8CC4-431C-8BA0-2EF185D1B8FC}" presName="node" presStyleLbl="revTx" presStyleIdx="1" presStyleCnt="5">
        <dgm:presLayoutVars>
          <dgm:bulletEnabled val="1"/>
        </dgm:presLayoutVars>
      </dgm:prSet>
      <dgm:spPr/>
    </dgm:pt>
    <dgm:pt modelId="{2087EF86-8232-49D4-9C54-DDEA7C51EC10}" type="pres">
      <dgm:prSet presAssocID="{C1669021-C540-4A8A-8704-C76C07FABE7F}" presName="sibTrans" presStyleLbl="node1" presStyleIdx="1" presStyleCnt="5"/>
      <dgm:spPr/>
    </dgm:pt>
    <dgm:pt modelId="{A91CE152-CBE9-448E-BA3A-E62BC66C2D86}" type="pres">
      <dgm:prSet presAssocID="{E95CCDDF-D87A-48BF-87D9-0F61F8F23B87}" presName="dummy" presStyleCnt="0"/>
      <dgm:spPr/>
    </dgm:pt>
    <dgm:pt modelId="{94C5600F-7D2C-4334-9C3C-4A33F72263AE}" type="pres">
      <dgm:prSet presAssocID="{E95CCDDF-D87A-48BF-87D9-0F61F8F23B87}" presName="node" presStyleLbl="revTx" presStyleIdx="2" presStyleCnt="5">
        <dgm:presLayoutVars>
          <dgm:bulletEnabled val="1"/>
        </dgm:presLayoutVars>
      </dgm:prSet>
      <dgm:spPr/>
    </dgm:pt>
    <dgm:pt modelId="{4EA43B27-AB0F-4075-97BF-19ECD3B7C230}" type="pres">
      <dgm:prSet presAssocID="{FBAA8131-CD9B-4649-A702-5EDC78BA4D0B}" presName="sibTrans" presStyleLbl="node1" presStyleIdx="2" presStyleCnt="5"/>
      <dgm:spPr/>
    </dgm:pt>
    <dgm:pt modelId="{12BEB4CE-726A-445B-BD19-19FA4690B23D}" type="pres">
      <dgm:prSet presAssocID="{8583FDC3-E92D-45AD-8481-33E903020030}" presName="dummy" presStyleCnt="0"/>
      <dgm:spPr/>
    </dgm:pt>
    <dgm:pt modelId="{4B2A7464-FB54-4881-84D8-7F0D19613C38}" type="pres">
      <dgm:prSet presAssocID="{8583FDC3-E92D-45AD-8481-33E903020030}" presName="node" presStyleLbl="revTx" presStyleIdx="3" presStyleCnt="5">
        <dgm:presLayoutVars>
          <dgm:bulletEnabled val="1"/>
        </dgm:presLayoutVars>
      </dgm:prSet>
      <dgm:spPr/>
    </dgm:pt>
    <dgm:pt modelId="{50E748E5-408F-47B6-B309-77FC923C9121}" type="pres">
      <dgm:prSet presAssocID="{E630D854-F312-4B3D-A970-EC483FA1CC07}" presName="sibTrans" presStyleLbl="node1" presStyleIdx="3" presStyleCnt="5"/>
      <dgm:spPr/>
    </dgm:pt>
    <dgm:pt modelId="{6151F8D9-6F7B-4BF2-820F-F6F2221C44CC}" type="pres">
      <dgm:prSet presAssocID="{321C4E42-3DCD-43B0-B854-A376EBE4D53E}" presName="dummy" presStyleCnt="0"/>
      <dgm:spPr/>
    </dgm:pt>
    <dgm:pt modelId="{A19409BF-E8ED-4EFD-8704-9915F3936659}" type="pres">
      <dgm:prSet presAssocID="{321C4E42-3DCD-43B0-B854-A376EBE4D53E}" presName="node" presStyleLbl="revTx" presStyleIdx="4" presStyleCnt="5">
        <dgm:presLayoutVars>
          <dgm:bulletEnabled val="1"/>
        </dgm:presLayoutVars>
      </dgm:prSet>
      <dgm:spPr/>
    </dgm:pt>
    <dgm:pt modelId="{1BF5BBFF-6B0D-41C0-9702-1927EDC3553D}" type="pres">
      <dgm:prSet presAssocID="{516F864D-FAD3-4E66-BCAB-5A9D5B0EC3ED}" presName="sibTrans" presStyleLbl="node1" presStyleIdx="4" presStyleCnt="5"/>
      <dgm:spPr/>
    </dgm:pt>
  </dgm:ptLst>
  <dgm:cxnLst>
    <dgm:cxn modelId="{B520955D-43A7-48D7-B0C5-8E741B804A23}" type="presOf" srcId="{8583FDC3-E92D-45AD-8481-33E903020030}" destId="{4B2A7464-FB54-4881-84D8-7F0D19613C38}" srcOrd="0" destOrd="0" presId="urn:microsoft.com/office/officeart/2005/8/layout/cycle1"/>
    <dgm:cxn modelId="{E2A8AD6E-EB4E-4715-86FB-3C33F7A7F024}" type="presOf" srcId="{C1669021-C540-4A8A-8704-C76C07FABE7F}" destId="{2087EF86-8232-49D4-9C54-DDEA7C51EC10}" srcOrd="0" destOrd="0" presId="urn:microsoft.com/office/officeart/2005/8/layout/cycle1"/>
    <dgm:cxn modelId="{28B67D70-DC99-47E7-81CE-05102C88B06B}" srcId="{E78D363E-DD40-4A39-ABFF-011C30F2BCA5}" destId="{32838AED-0B36-4D6D-9F51-F0A23C2BFB18}" srcOrd="0" destOrd="0" parTransId="{E94C8D81-4689-4127-B129-8F5DB32C7F8F}" sibTransId="{4E0D95C7-47C7-473A-9E0C-D03E369EDC28}"/>
    <dgm:cxn modelId="{0B11B555-1CEE-4538-87D4-815EE79630D3}" srcId="{E78D363E-DD40-4A39-ABFF-011C30F2BCA5}" destId="{FC1E5F54-8CC4-431C-8BA0-2EF185D1B8FC}" srcOrd="1" destOrd="0" parTransId="{03E470E6-8F6F-4FC6-8518-D561AC72CD62}" sibTransId="{C1669021-C540-4A8A-8704-C76C07FABE7F}"/>
    <dgm:cxn modelId="{B6750782-8EE4-4285-A215-520891B9EA23}" srcId="{E78D363E-DD40-4A39-ABFF-011C30F2BCA5}" destId="{321C4E42-3DCD-43B0-B854-A376EBE4D53E}" srcOrd="4" destOrd="0" parTransId="{0714C521-78CD-4096-A80D-2D05A0E54D70}" sibTransId="{516F864D-FAD3-4E66-BCAB-5A9D5B0EC3ED}"/>
    <dgm:cxn modelId="{5E5A4B82-8623-491A-9891-F25FF7C805A4}" type="presOf" srcId="{321C4E42-3DCD-43B0-B854-A376EBE4D53E}" destId="{A19409BF-E8ED-4EFD-8704-9915F3936659}" srcOrd="0" destOrd="0" presId="urn:microsoft.com/office/officeart/2005/8/layout/cycle1"/>
    <dgm:cxn modelId="{339DB591-3DD8-4F97-B2A8-9BEDF2E714E1}" type="presOf" srcId="{E630D854-F312-4B3D-A970-EC483FA1CC07}" destId="{50E748E5-408F-47B6-B309-77FC923C9121}" srcOrd="0" destOrd="0" presId="urn:microsoft.com/office/officeart/2005/8/layout/cycle1"/>
    <dgm:cxn modelId="{FC4C5697-6081-4762-A7C5-2DB6EE8FE614}" type="presOf" srcId="{E78D363E-DD40-4A39-ABFF-011C30F2BCA5}" destId="{9EDBBBE2-59E0-40F1-944D-F914ABE0775D}" srcOrd="0" destOrd="0" presId="urn:microsoft.com/office/officeart/2005/8/layout/cycle1"/>
    <dgm:cxn modelId="{BBA2899F-468B-4BFA-BF04-13C83E96479A}" type="presOf" srcId="{FC1E5F54-8CC4-431C-8BA0-2EF185D1B8FC}" destId="{D2CDDFA7-85EE-4034-A368-772313F00253}" srcOrd="0" destOrd="0" presId="urn:microsoft.com/office/officeart/2005/8/layout/cycle1"/>
    <dgm:cxn modelId="{0C45A6A8-37DE-4BB2-BA35-DEC39C824A2D}" type="presOf" srcId="{32838AED-0B36-4D6D-9F51-F0A23C2BFB18}" destId="{34F0F20B-CA09-42E6-8C07-79EFCA77C03F}" srcOrd="0" destOrd="0" presId="urn:microsoft.com/office/officeart/2005/8/layout/cycle1"/>
    <dgm:cxn modelId="{1EA3EFCE-533B-4162-8CDD-4EAA1AC32F37}" type="presOf" srcId="{FBAA8131-CD9B-4649-A702-5EDC78BA4D0B}" destId="{4EA43B27-AB0F-4075-97BF-19ECD3B7C230}" srcOrd="0" destOrd="0" presId="urn:microsoft.com/office/officeart/2005/8/layout/cycle1"/>
    <dgm:cxn modelId="{BC428CDD-6C64-482B-AED9-7AB0210E3095}" type="presOf" srcId="{E95CCDDF-D87A-48BF-87D9-0F61F8F23B87}" destId="{94C5600F-7D2C-4334-9C3C-4A33F72263AE}" srcOrd="0" destOrd="0" presId="urn:microsoft.com/office/officeart/2005/8/layout/cycle1"/>
    <dgm:cxn modelId="{0AE4E1E4-5390-4D83-8312-FE22E6862359}" type="presOf" srcId="{516F864D-FAD3-4E66-BCAB-5A9D5B0EC3ED}" destId="{1BF5BBFF-6B0D-41C0-9702-1927EDC3553D}" srcOrd="0" destOrd="0" presId="urn:microsoft.com/office/officeart/2005/8/layout/cycle1"/>
    <dgm:cxn modelId="{CBBA85EE-AD6A-4CF4-9176-F47A829AD2A8}" srcId="{E78D363E-DD40-4A39-ABFF-011C30F2BCA5}" destId="{8583FDC3-E92D-45AD-8481-33E903020030}" srcOrd="3" destOrd="0" parTransId="{A6CAF608-63E2-4D0E-9A6E-1D5FA573665A}" sibTransId="{E630D854-F312-4B3D-A970-EC483FA1CC07}"/>
    <dgm:cxn modelId="{D66AFAF6-75C0-4F52-AB75-7902FD97EC22}" type="presOf" srcId="{4E0D95C7-47C7-473A-9E0C-D03E369EDC28}" destId="{66E6E746-DFBE-4DFD-AC65-CA272BB6E316}" srcOrd="0" destOrd="0" presId="urn:microsoft.com/office/officeart/2005/8/layout/cycle1"/>
    <dgm:cxn modelId="{9B5B0AFE-341D-4BD2-8C5A-29BED20E3AD5}" srcId="{E78D363E-DD40-4A39-ABFF-011C30F2BCA5}" destId="{E95CCDDF-D87A-48BF-87D9-0F61F8F23B87}" srcOrd="2" destOrd="0" parTransId="{DE7351EE-D125-45AD-9C9C-81A1A72DA7FA}" sibTransId="{FBAA8131-CD9B-4649-A702-5EDC78BA4D0B}"/>
    <dgm:cxn modelId="{463276A7-564C-4E36-848F-C16F2C1F6D68}" type="presParOf" srcId="{9EDBBBE2-59E0-40F1-944D-F914ABE0775D}" destId="{C8A339F2-B4E9-4DC1-8AD5-478C558DCE13}" srcOrd="0" destOrd="0" presId="urn:microsoft.com/office/officeart/2005/8/layout/cycle1"/>
    <dgm:cxn modelId="{94428148-B40F-43D5-AE93-F241BCBD816E}" type="presParOf" srcId="{9EDBBBE2-59E0-40F1-944D-F914ABE0775D}" destId="{34F0F20B-CA09-42E6-8C07-79EFCA77C03F}" srcOrd="1" destOrd="0" presId="urn:microsoft.com/office/officeart/2005/8/layout/cycle1"/>
    <dgm:cxn modelId="{F49FF9AD-19E1-4CE9-89CE-FEA6C0B8FAC4}" type="presParOf" srcId="{9EDBBBE2-59E0-40F1-944D-F914ABE0775D}" destId="{66E6E746-DFBE-4DFD-AC65-CA272BB6E316}" srcOrd="2" destOrd="0" presId="urn:microsoft.com/office/officeart/2005/8/layout/cycle1"/>
    <dgm:cxn modelId="{9F76E15D-87F0-4BA6-943D-5F62D4C0C740}" type="presParOf" srcId="{9EDBBBE2-59E0-40F1-944D-F914ABE0775D}" destId="{E22FE00C-7B7C-4C80-A7BB-352C26D08F58}" srcOrd="3" destOrd="0" presId="urn:microsoft.com/office/officeart/2005/8/layout/cycle1"/>
    <dgm:cxn modelId="{7B5949C4-1991-4A71-B511-619553935344}" type="presParOf" srcId="{9EDBBBE2-59E0-40F1-944D-F914ABE0775D}" destId="{D2CDDFA7-85EE-4034-A368-772313F00253}" srcOrd="4" destOrd="0" presId="urn:microsoft.com/office/officeart/2005/8/layout/cycle1"/>
    <dgm:cxn modelId="{9F1F17B7-42A6-4263-8FFD-8BB5AD4A7951}" type="presParOf" srcId="{9EDBBBE2-59E0-40F1-944D-F914ABE0775D}" destId="{2087EF86-8232-49D4-9C54-DDEA7C51EC10}" srcOrd="5" destOrd="0" presId="urn:microsoft.com/office/officeart/2005/8/layout/cycle1"/>
    <dgm:cxn modelId="{568EC2FF-8A94-4C9D-9649-BC8E5E4AC417}" type="presParOf" srcId="{9EDBBBE2-59E0-40F1-944D-F914ABE0775D}" destId="{A91CE152-CBE9-448E-BA3A-E62BC66C2D86}" srcOrd="6" destOrd="0" presId="urn:microsoft.com/office/officeart/2005/8/layout/cycle1"/>
    <dgm:cxn modelId="{D3FB2304-0D48-4561-8C6C-D22A39921593}" type="presParOf" srcId="{9EDBBBE2-59E0-40F1-944D-F914ABE0775D}" destId="{94C5600F-7D2C-4334-9C3C-4A33F72263AE}" srcOrd="7" destOrd="0" presId="urn:microsoft.com/office/officeart/2005/8/layout/cycle1"/>
    <dgm:cxn modelId="{1B3FF989-2089-4FDC-B179-C359185599FB}" type="presParOf" srcId="{9EDBBBE2-59E0-40F1-944D-F914ABE0775D}" destId="{4EA43B27-AB0F-4075-97BF-19ECD3B7C230}" srcOrd="8" destOrd="0" presId="urn:microsoft.com/office/officeart/2005/8/layout/cycle1"/>
    <dgm:cxn modelId="{F73EC852-C834-499E-B3CF-E374B494241F}" type="presParOf" srcId="{9EDBBBE2-59E0-40F1-944D-F914ABE0775D}" destId="{12BEB4CE-726A-445B-BD19-19FA4690B23D}" srcOrd="9" destOrd="0" presId="urn:microsoft.com/office/officeart/2005/8/layout/cycle1"/>
    <dgm:cxn modelId="{007B9F8F-99F7-4C60-993C-67C65E291CD0}" type="presParOf" srcId="{9EDBBBE2-59E0-40F1-944D-F914ABE0775D}" destId="{4B2A7464-FB54-4881-84D8-7F0D19613C38}" srcOrd="10" destOrd="0" presId="urn:microsoft.com/office/officeart/2005/8/layout/cycle1"/>
    <dgm:cxn modelId="{73B6E537-77BD-4DF8-BD22-74CBA1F59B64}" type="presParOf" srcId="{9EDBBBE2-59E0-40F1-944D-F914ABE0775D}" destId="{50E748E5-408F-47B6-B309-77FC923C9121}" srcOrd="11" destOrd="0" presId="urn:microsoft.com/office/officeart/2005/8/layout/cycle1"/>
    <dgm:cxn modelId="{64D9CF51-9A56-4FEF-8558-43735103E763}" type="presParOf" srcId="{9EDBBBE2-59E0-40F1-944D-F914ABE0775D}" destId="{6151F8D9-6F7B-4BF2-820F-F6F2221C44CC}" srcOrd="12" destOrd="0" presId="urn:microsoft.com/office/officeart/2005/8/layout/cycle1"/>
    <dgm:cxn modelId="{F4988324-F490-4A20-BA1B-B4ABD9F088F2}" type="presParOf" srcId="{9EDBBBE2-59E0-40F1-944D-F914ABE0775D}" destId="{A19409BF-E8ED-4EFD-8704-9915F3936659}" srcOrd="13" destOrd="0" presId="urn:microsoft.com/office/officeart/2005/8/layout/cycle1"/>
    <dgm:cxn modelId="{F72477DE-8075-43DB-900A-369D19BF3B5A}" type="presParOf" srcId="{9EDBBBE2-59E0-40F1-944D-F914ABE0775D}" destId="{1BF5BBFF-6B0D-41C0-9702-1927EDC3553D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8D363E-DD40-4A39-ABFF-011C30F2BCA5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838AED-0B36-4D6D-9F51-F0A23C2BFB18}">
      <dgm:prSet phldrT="[Text]" custT="1"/>
      <dgm:spPr/>
      <dgm:t>
        <a:bodyPr/>
        <a:lstStyle/>
        <a:p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gm:t>
    </dgm:pt>
    <dgm:pt modelId="{E94C8D81-4689-4127-B129-8F5DB32C7F8F}" type="parTrans" cxnId="{28B67D70-DC99-47E7-81CE-05102C88B06B}">
      <dgm:prSet/>
      <dgm:spPr/>
      <dgm:t>
        <a:bodyPr/>
        <a:lstStyle/>
        <a:p>
          <a:endParaRPr lang="en-US"/>
        </a:p>
      </dgm:t>
    </dgm:pt>
    <dgm:pt modelId="{4E0D95C7-47C7-473A-9E0C-D03E369EDC28}" type="sibTrans" cxnId="{28B67D70-DC99-47E7-81CE-05102C88B06B}">
      <dgm:prSet/>
      <dgm:spPr/>
      <dgm:t>
        <a:bodyPr/>
        <a:lstStyle/>
        <a:p>
          <a:endParaRPr lang="en-US"/>
        </a:p>
      </dgm:t>
    </dgm:pt>
    <dgm:pt modelId="{FC1E5F54-8CC4-431C-8BA0-2EF185D1B8FC}">
      <dgm:prSet phldrT="[Text]"/>
      <dgm:spPr/>
      <dgm:t>
        <a:bodyPr/>
        <a:lstStyle/>
        <a:p>
          <a:r>
            <a:rPr lang="en-US">
              <a:cs typeface="Calibri Light"/>
            </a:rPr>
            <a:t>Process</a:t>
          </a:r>
        </a:p>
      </dgm:t>
    </dgm:pt>
    <dgm:pt modelId="{03E470E6-8F6F-4FC6-8518-D561AC72CD62}" type="parTrans" cxnId="{0B11B555-1CEE-4538-87D4-815EE79630D3}">
      <dgm:prSet/>
      <dgm:spPr/>
      <dgm:t>
        <a:bodyPr/>
        <a:lstStyle/>
        <a:p>
          <a:endParaRPr lang="en-US"/>
        </a:p>
      </dgm:t>
    </dgm:pt>
    <dgm:pt modelId="{C1669021-C540-4A8A-8704-C76C07FABE7F}" type="sibTrans" cxnId="{0B11B555-1CEE-4538-87D4-815EE79630D3}">
      <dgm:prSet/>
      <dgm:spPr/>
      <dgm:t>
        <a:bodyPr/>
        <a:lstStyle/>
        <a:p>
          <a:endParaRPr lang="en-US"/>
        </a:p>
      </dgm:t>
    </dgm:pt>
    <dgm:pt modelId="{E95CCDDF-D87A-48BF-87D9-0F61F8F23B87}">
      <dgm:prSet phldrT="[Text]"/>
      <dgm:spPr/>
      <dgm:t>
        <a:bodyPr/>
        <a:lstStyle/>
        <a:p>
          <a:r>
            <a:rPr lang="en-US">
              <a:cs typeface="Calibri Light"/>
            </a:rPr>
            <a:t>Analyze</a:t>
          </a:r>
        </a:p>
      </dgm:t>
    </dgm:pt>
    <dgm:pt modelId="{DE7351EE-D125-45AD-9C9C-81A1A72DA7FA}" type="parTrans" cxnId="{9B5B0AFE-341D-4BD2-8C5A-29BED20E3AD5}">
      <dgm:prSet/>
      <dgm:spPr/>
      <dgm:t>
        <a:bodyPr/>
        <a:lstStyle/>
        <a:p>
          <a:endParaRPr lang="en-US"/>
        </a:p>
      </dgm:t>
    </dgm:pt>
    <dgm:pt modelId="{FBAA8131-CD9B-4649-A702-5EDC78BA4D0B}" type="sibTrans" cxnId="{9B5B0AFE-341D-4BD2-8C5A-29BED20E3AD5}">
      <dgm:prSet/>
      <dgm:spPr/>
      <dgm:t>
        <a:bodyPr/>
        <a:lstStyle/>
        <a:p>
          <a:endParaRPr lang="en-US"/>
        </a:p>
      </dgm:t>
    </dgm:pt>
    <dgm:pt modelId="{8583FDC3-E92D-45AD-8481-33E903020030}">
      <dgm:prSet phldrT="[Text]"/>
      <dgm:spPr/>
      <dgm:t>
        <a:bodyPr/>
        <a:lstStyle/>
        <a:p>
          <a:r>
            <a:rPr lang="en-US">
              <a:cs typeface="Calibri Light"/>
            </a:rPr>
            <a:t>Publish</a:t>
          </a:r>
        </a:p>
      </dgm:t>
    </dgm:pt>
    <dgm:pt modelId="{A6CAF608-63E2-4D0E-9A6E-1D5FA573665A}" type="parTrans" cxnId="{CBBA85EE-AD6A-4CF4-9176-F47A829AD2A8}">
      <dgm:prSet/>
      <dgm:spPr/>
      <dgm:t>
        <a:bodyPr/>
        <a:lstStyle/>
        <a:p>
          <a:endParaRPr lang="en-US"/>
        </a:p>
      </dgm:t>
    </dgm:pt>
    <dgm:pt modelId="{E630D854-F312-4B3D-A970-EC483FA1CC07}" type="sibTrans" cxnId="{CBBA85EE-AD6A-4CF4-9176-F47A829AD2A8}">
      <dgm:prSet/>
      <dgm:spPr/>
      <dgm:t>
        <a:bodyPr/>
        <a:lstStyle/>
        <a:p>
          <a:endParaRPr lang="en-US"/>
        </a:p>
      </dgm:t>
    </dgm:pt>
    <dgm:pt modelId="{321C4E42-3DCD-43B0-B854-A376EBE4D53E}">
      <dgm:prSet phldrT="[Text]"/>
      <dgm:spPr/>
      <dgm:t>
        <a:bodyPr/>
        <a:lstStyle/>
        <a:p>
          <a:r>
            <a:rPr lang="en-US">
              <a:cs typeface="Calibri Light"/>
            </a:rPr>
            <a:t>Archive</a:t>
          </a:r>
        </a:p>
      </dgm:t>
    </dgm:pt>
    <dgm:pt modelId="{0714C521-78CD-4096-A80D-2D05A0E54D70}" type="parTrans" cxnId="{B6750782-8EE4-4285-A215-520891B9EA23}">
      <dgm:prSet/>
      <dgm:spPr/>
      <dgm:t>
        <a:bodyPr/>
        <a:lstStyle/>
        <a:p>
          <a:endParaRPr lang="en-US"/>
        </a:p>
      </dgm:t>
    </dgm:pt>
    <dgm:pt modelId="{516F864D-FAD3-4E66-BCAB-5A9D5B0EC3ED}" type="sibTrans" cxnId="{B6750782-8EE4-4285-A215-520891B9EA23}">
      <dgm:prSet/>
      <dgm:spPr/>
      <dgm:t>
        <a:bodyPr/>
        <a:lstStyle/>
        <a:p>
          <a:endParaRPr lang="en-US"/>
        </a:p>
      </dgm:t>
    </dgm:pt>
    <dgm:pt modelId="{9EDBBBE2-59E0-40F1-944D-F914ABE0775D}" type="pres">
      <dgm:prSet presAssocID="{E78D363E-DD40-4A39-ABFF-011C30F2BCA5}" presName="cycle" presStyleCnt="0">
        <dgm:presLayoutVars>
          <dgm:dir/>
          <dgm:resizeHandles val="exact"/>
        </dgm:presLayoutVars>
      </dgm:prSet>
      <dgm:spPr/>
    </dgm:pt>
    <dgm:pt modelId="{C8A339F2-B4E9-4DC1-8AD5-478C558DCE13}" type="pres">
      <dgm:prSet presAssocID="{32838AED-0B36-4D6D-9F51-F0A23C2BFB18}" presName="dummy" presStyleCnt="0"/>
      <dgm:spPr/>
    </dgm:pt>
    <dgm:pt modelId="{34F0F20B-CA09-42E6-8C07-79EFCA77C03F}" type="pres">
      <dgm:prSet presAssocID="{32838AED-0B36-4D6D-9F51-F0A23C2BFB18}" presName="node" presStyleLbl="revTx" presStyleIdx="0" presStyleCnt="5">
        <dgm:presLayoutVars>
          <dgm:bulletEnabled val="1"/>
        </dgm:presLayoutVars>
      </dgm:prSet>
      <dgm:spPr/>
    </dgm:pt>
    <dgm:pt modelId="{66E6E746-DFBE-4DFD-AC65-CA272BB6E316}" type="pres">
      <dgm:prSet presAssocID="{4E0D95C7-47C7-473A-9E0C-D03E369EDC28}" presName="sibTrans" presStyleLbl="node1" presStyleIdx="0" presStyleCnt="5"/>
      <dgm:spPr/>
    </dgm:pt>
    <dgm:pt modelId="{E22FE00C-7B7C-4C80-A7BB-352C26D08F58}" type="pres">
      <dgm:prSet presAssocID="{FC1E5F54-8CC4-431C-8BA0-2EF185D1B8FC}" presName="dummy" presStyleCnt="0"/>
      <dgm:spPr/>
    </dgm:pt>
    <dgm:pt modelId="{D2CDDFA7-85EE-4034-A368-772313F00253}" type="pres">
      <dgm:prSet presAssocID="{FC1E5F54-8CC4-431C-8BA0-2EF185D1B8FC}" presName="node" presStyleLbl="revTx" presStyleIdx="1" presStyleCnt="5">
        <dgm:presLayoutVars>
          <dgm:bulletEnabled val="1"/>
        </dgm:presLayoutVars>
      </dgm:prSet>
      <dgm:spPr/>
    </dgm:pt>
    <dgm:pt modelId="{2087EF86-8232-49D4-9C54-DDEA7C51EC10}" type="pres">
      <dgm:prSet presAssocID="{C1669021-C540-4A8A-8704-C76C07FABE7F}" presName="sibTrans" presStyleLbl="node1" presStyleIdx="1" presStyleCnt="5"/>
      <dgm:spPr/>
    </dgm:pt>
    <dgm:pt modelId="{A91CE152-CBE9-448E-BA3A-E62BC66C2D86}" type="pres">
      <dgm:prSet presAssocID="{E95CCDDF-D87A-48BF-87D9-0F61F8F23B87}" presName="dummy" presStyleCnt="0"/>
      <dgm:spPr/>
    </dgm:pt>
    <dgm:pt modelId="{94C5600F-7D2C-4334-9C3C-4A33F72263AE}" type="pres">
      <dgm:prSet presAssocID="{E95CCDDF-D87A-48BF-87D9-0F61F8F23B87}" presName="node" presStyleLbl="revTx" presStyleIdx="2" presStyleCnt="5">
        <dgm:presLayoutVars>
          <dgm:bulletEnabled val="1"/>
        </dgm:presLayoutVars>
      </dgm:prSet>
      <dgm:spPr/>
    </dgm:pt>
    <dgm:pt modelId="{4EA43B27-AB0F-4075-97BF-19ECD3B7C230}" type="pres">
      <dgm:prSet presAssocID="{FBAA8131-CD9B-4649-A702-5EDC78BA4D0B}" presName="sibTrans" presStyleLbl="node1" presStyleIdx="2" presStyleCnt="5"/>
      <dgm:spPr/>
    </dgm:pt>
    <dgm:pt modelId="{12BEB4CE-726A-445B-BD19-19FA4690B23D}" type="pres">
      <dgm:prSet presAssocID="{8583FDC3-E92D-45AD-8481-33E903020030}" presName="dummy" presStyleCnt="0"/>
      <dgm:spPr/>
    </dgm:pt>
    <dgm:pt modelId="{4B2A7464-FB54-4881-84D8-7F0D19613C38}" type="pres">
      <dgm:prSet presAssocID="{8583FDC3-E92D-45AD-8481-33E903020030}" presName="node" presStyleLbl="revTx" presStyleIdx="3" presStyleCnt="5">
        <dgm:presLayoutVars>
          <dgm:bulletEnabled val="1"/>
        </dgm:presLayoutVars>
      </dgm:prSet>
      <dgm:spPr/>
    </dgm:pt>
    <dgm:pt modelId="{50E748E5-408F-47B6-B309-77FC923C9121}" type="pres">
      <dgm:prSet presAssocID="{E630D854-F312-4B3D-A970-EC483FA1CC07}" presName="sibTrans" presStyleLbl="node1" presStyleIdx="3" presStyleCnt="5"/>
      <dgm:spPr/>
    </dgm:pt>
    <dgm:pt modelId="{6151F8D9-6F7B-4BF2-820F-F6F2221C44CC}" type="pres">
      <dgm:prSet presAssocID="{321C4E42-3DCD-43B0-B854-A376EBE4D53E}" presName="dummy" presStyleCnt="0"/>
      <dgm:spPr/>
    </dgm:pt>
    <dgm:pt modelId="{A19409BF-E8ED-4EFD-8704-9915F3936659}" type="pres">
      <dgm:prSet presAssocID="{321C4E42-3DCD-43B0-B854-A376EBE4D53E}" presName="node" presStyleLbl="revTx" presStyleIdx="4" presStyleCnt="5">
        <dgm:presLayoutVars>
          <dgm:bulletEnabled val="1"/>
        </dgm:presLayoutVars>
      </dgm:prSet>
      <dgm:spPr/>
    </dgm:pt>
    <dgm:pt modelId="{1BF5BBFF-6B0D-41C0-9702-1927EDC3553D}" type="pres">
      <dgm:prSet presAssocID="{516F864D-FAD3-4E66-BCAB-5A9D5B0EC3ED}" presName="sibTrans" presStyleLbl="node1" presStyleIdx="4" presStyleCnt="5"/>
      <dgm:spPr/>
    </dgm:pt>
  </dgm:ptLst>
  <dgm:cxnLst>
    <dgm:cxn modelId="{B520955D-43A7-48D7-B0C5-8E741B804A23}" type="presOf" srcId="{8583FDC3-E92D-45AD-8481-33E903020030}" destId="{4B2A7464-FB54-4881-84D8-7F0D19613C38}" srcOrd="0" destOrd="0" presId="urn:microsoft.com/office/officeart/2005/8/layout/cycle1"/>
    <dgm:cxn modelId="{E2A8AD6E-EB4E-4715-86FB-3C33F7A7F024}" type="presOf" srcId="{C1669021-C540-4A8A-8704-C76C07FABE7F}" destId="{2087EF86-8232-49D4-9C54-DDEA7C51EC10}" srcOrd="0" destOrd="0" presId="urn:microsoft.com/office/officeart/2005/8/layout/cycle1"/>
    <dgm:cxn modelId="{28B67D70-DC99-47E7-81CE-05102C88B06B}" srcId="{E78D363E-DD40-4A39-ABFF-011C30F2BCA5}" destId="{32838AED-0B36-4D6D-9F51-F0A23C2BFB18}" srcOrd="0" destOrd="0" parTransId="{E94C8D81-4689-4127-B129-8F5DB32C7F8F}" sibTransId="{4E0D95C7-47C7-473A-9E0C-D03E369EDC28}"/>
    <dgm:cxn modelId="{0B11B555-1CEE-4538-87D4-815EE79630D3}" srcId="{E78D363E-DD40-4A39-ABFF-011C30F2BCA5}" destId="{FC1E5F54-8CC4-431C-8BA0-2EF185D1B8FC}" srcOrd="1" destOrd="0" parTransId="{03E470E6-8F6F-4FC6-8518-D561AC72CD62}" sibTransId="{C1669021-C540-4A8A-8704-C76C07FABE7F}"/>
    <dgm:cxn modelId="{B6750782-8EE4-4285-A215-520891B9EA23}" srcId="{E78D363E-DD40-4A39-ABFF-011C30F2BCA5}" destId="{321C4E42-3DCD-43B0-B854-A376EBE4D53E}" srcOrd="4" destOrd="0" parTransId="{0714C521-78CD-4096-A80D-2D05A0E54D70}" sibTransId="{516F864D-FAD3-4E66-BCAB-5A9D5B0EC3ED}"/>
    <dgm:cxn modelId="{5E5A4B82-8623-491A-9891-F25FF7C805A4}" type="presOf" srcId="{321C4E42-3DCD-43B0-B854-A376EBE4D53E}" destId="{A19409BF-E8ED-4EFD-8704-9915F3936659}" srcOrd="0" destOrd="0" presId="urn:microsoft.com/office/officeart/2005/8/layout/cycle1"/>
    <dgm:cxn modelId="{339DB591-3DD8-4F97-B2A8-9BEDF2E714E1}" type="presOf" srcId="{E630D854-F312-4B3D-A970-EC483FA1CC07}" destId="{50E748E5-408F-47B6-B309-77FC923C9121}" srcOrd="0" destOrd="0" presId="urn:microsoft.com/office/officeart/2005/8/layout/cycle1"/>
    <dgm:cxn modelId="{FC4C5697-6081-4762-A7C5-2DB6EE8FE614}" type="presOf" srcId="{E78D363E-DD40-4A39-ABFF-011C30F2BCA5}" destId="{9EDBBBE2-59E0-40F1-944D-F914ABE0775D}" srcOrd="0" destOrd="0" presId="urn:microsoft.com/office/officeart/2005/8/layout/cycle1"/>
    <dgm:cxn modelId="{BBA2899F-468B-4BFA-BF04-13C83E96479A}" type="presOf" srcId="{FC1E5F54-8CC4-431C-8BA0-2EF185D1B8FC}" destId="{D2CDDFA7-85EE-4034-A368-772313F00253}" srcOrd="0" destOrd="0" presId="urn:microsoft.com/office/officeart/2005/8/layout/cycle1"/>
    <dgm:cxn modelId="{0C45A6A8-37DE-4BB2-BA35-DEC39C824A2D}" type="presOf" srcId="{32838AED-0B36-4D6D-9F51-F0A23C2BFB18}" destId="{34F0F20B-CA09-42E6-8C07-79EFCA77C03F}" srcOrd="0" destOrd="0" presId="urn:microsoft.com/office/officeart/2005/8/layout/cycle1"/>
    <dgm:cxn modelId="{1EA3EFCE-533B-4162-8CDD-4EAA1AC32F37}" type="presOf" srcId="{FBAA8131-CD9B-4649-A702-5EDC78BA4D0B}" destId="{4EA43B27-AB0F-4075-97BF-19ECD3B7C230}" srcOrd="0" destOrd="0" presId="urn:microsoft.com/office/officeart/2005/8/layout/cycle1"/>
    <dgm:cxn modelId="{BC428CDD-6C64-482B-AED9-7AB0210E3095}" type="presOf" srcId="{E95CCDDF-D87A-48BF-87D9-0F61F8F23B87}" destId="{94C5600F-7D2C-4334-9C3C-4A33F72263AE}" srcOrd="0" destOrd="0" presId="urn:microsoft.com/office/officeart/2005/8/layout/cycle1"/>
    <dgm:cxn modelId="{0AE4E1E4-5390-4D83-8312-FE22E6862359}" type="presOf" srcId="{516F864D-FAD3-4E66-BCAB-5A9D5B0EC3ED}" destId="{1BF5BBFF-6B0D-41C0-9702-1927EDC3553D}" srcOrd="0" destOrd="0" presId="urn:microsoft.com/office/officeart/2005/8/layout/cycle1"/>
    <dgm:cxn modelId="{CBBA85EE-AD6A-4CF4-9176-F47A829AD2A8}" srcId="{E78D363E-DD40-4A39-ABFF-011C30F2BCA5}" destId="{8583FDC3-E92D-45AD-8481-33E903020030}" srcOrd="3" destOrd="0" parTransId="{A6CAF608-63E2-4D0E-9A6E-1D5FA573665A}" sibTransId="{E630D854-F312-4B3D-A970-EC483FA1CC07}"/>
    <dgm:cxn modelId="{D66AFAF6-75C0-4F52-AB75-7902FD97EC22}" type="presOf" srcId="{4E0D95C7-47C7-473A-9E0C-D03E369EDC28}" destId="{66E6E746-DFBE-4DFD-AC65-CA272BB6E316}" srcOrd="0" destOrd="0" presId="urn:microsoft.com/office/officeart/2005/8/layout/cycle1"/>
    <dgm:cxn modelId="{9B5B0AFE-341D-4BD2-8C5A-29BED20E3AD5}" srcId="{E78D363E-DD40-4A39-ABFF-011C30F2BCA5}" destId="{E95CCDDF-D87A-48BF-87D9-0F61F8F23B87}" srcOrd="2" destOrd="0" parTransId="{DE7351EE-D125-45AD-9C9C-81A1A72DA7FA}" sibTransId="{FBAA8131-CD9B-4649-A702-5EDC78BA4D0B}"/>
    <dgm:cxn modelId="{463276A7-564C-4E36-848F-C16F2C1F6D68}" type="presParOf" srcId="{9EDBBBE2-59E0-40F1-944D-F914ABE0775D}" destId="{C8A339F2-B4E9-4DC1-8AD5-478C558DCE13}" srcOrd="0" destOrd="0" presId="urn:microsoft.com/office/officeart/2005/8/layout/cycle1"/>
    <dgm:cxn modelId="{94428148-B40F-43D5-AE93-F241BCBD816E}" type="presParOf" srcId="{9EDBBBE2-59E0-40F1-944D-F914ABE0775D}" destId="{34F0F20B-CA09-42E6-8C07-79EFCA77C03F}" srcOrd="1" destOrd="0" presId="urn:microsoft.com/office/officeart/2005/8/layout/cycle1"/>
    <dgm:cxn modelId="{F49FF9AD-19E1-4CE9-89CE-FEA6C0B8FAC4}" type="presParOf" srcId="{9EDBBBE2-59E0-40F1-944D-F914ABE0775D}" destId="{66E6E746-DFBE-4DFD-AC65-CA272BB6E316}" srcOrd="2" destOrd="0" presId="urn:microsoft.com/office/officeart/2005/8/layout/cycle1"/>
    <dgm:cxn modelId="{9F76E15D-87F0-4BA6-943D-5F62D4C0C740}" type="presParOf" srcId="{9EDBBBE2-59E0-40F1-944D-F914ABE0775D}" destId="{E22FE00C-7B7C-4C80-A7BB-352C26D08F58}" srcOrd="3" destOrd="0" presId="urn:microsoft.com/office/officeart/2005/8/layout/cycle1"/>
    <dgm:cxn modelId="{7B5949C4-1991-4A71-B511-619553935344}" type="presParOf" srcId="{9EDBBBE2-59E0-40F1-944D-F914ABE0775D}" destId="{D2CDDFA7-85EE-4034-A368-772313F00253}" srcOrd="4" destOrd="0" presId="urn:microsoft.com/office/officeart/2005/8/layout/cycle1"/>
    <dgm:cxn modelId="{9F1F17B7-42A6-4263-8FFD-8BB5AD4A7951}" type="presParOf" srcId="{9EDBBBE2-59E0-40F1-944D-F914ABE0775D}" destId="{2087EF86-8232-49D4-9C54-DDEA7C51EC10}" srcOrd="5" destOrd="0" presId="urn:microsoft.com/office/officeart/2005/8/layout/cycle1"/>
    <dgm:cxn modelId="{568EC2FF-8A94-4C9D-9649-BC8E5E4AC417}" type="presParOf" srcId="{9EDBBBE2-59E0-40F1-944D-F914ABE0775D}" destId="{A91CE152-CBE9-448E-BA3A-E62BC66C2D86}" srcOrd="6" destOrd="0" presId="urn:microsoft.com/office/officeart/2005/8/layout/cycle1"/>
    <dgm:cxn modelId="{D3FB2304-0D48-4561-8C6C-D22A39921593}" type="presParOf" srcId="{9EDBBBE2-59E0-40F1-944D-F914ABE0775D}" destId="{94C5600F-7D2C-4334-9C3C-4A33F72263AE}" srcOrd="7" destOrd="0" presId="urn:microsoft.com/office/officeart/2005/8/layout/cycle1"/>
    <dgm:cxn modelId="{1B3FF989-2089-4FDC-B179-C359185599FB}" type="presParOf" srcId="{9EDBBBE2-59E0-40F1-944D-F914ABE0775D}" destId="{4EA43B27-AB0F-4075-97BF-19ECD3B7C230}" srcOrd="8" destOrd="0" presId="urn:microsoft.com/office/officeart/2005/8/layout/cycle1"/>
    <dgm:cxn modelId="{F73EC852-C834-499E-B3CF-E374B494241F}" type="presParOf" srcId="{9EDBBBE2-59E0-40F1-944D-F914ABE0775D}" destId="{12BEB4CE-726A-445B-BD19-19FA4690B23D}" srcOrd="9" destOrd="0" presId="urn:microsoft.com/office/officeart/2005/8/layout/cycle1"/>
    <dgm:cxn modelId="{007B9F8F-99F7-4C60-993C-67C65E291CD0}" type="presParOf" srcId="{9EDBBBE2-59E0-40F1-944D-F914ABE0775D}" destId="{4B2A7464-FB54-4881-84D8-7F0D19613C38}" srcOrd="10" destOrd="0" presId="urn:microsoft.com/office/officeart/2005/8/layout/cycle1"/>
    <dgm:cxn modelId="{73B6E537-77BD-4DF8-BD22-74CBA1F59B64}" type="presParOf" srcId="{9EDBBBE2-59E0-40F1-944D-F914ABE0775D}" destId="{50E748E5-408F-47B6-B309-77FC923C9121}" srcOrd="11" destOrd="0" presId="urn:microsoft.com/office/officeart/2005/8/layout/cycle1"/>
    <dgm:cxn modelId="{64D9CF51-9A56-4FEF-8558-43735103E763}" type="presParOf" srcId="{9EDBBBE2-59E0-40F1-944D-F914ABE0775D}" destId="{6151F8D9-6F7B-4BF2-820F-F6F2221C44CC}" srcOrd="12" destOrd="0" presId="urn:microsoft.com/office/officeart/2005/8/layout/cycle1"/>
    <dgm:cxn modelId="{F4988324-F490-4A20-BA1B-B4ABD9F088F2}" type="presParOf" srcId="{9EDBBBE2-59E0-40F1-944D-F914ABE0775D}" destId="{A19409BF-E8ED-4EFD-8704-9915F3936659}" srcOrd="13" destOrd="0" presId="urn:microsoft.com/office/officeart/2005/8/layout/cycle1"/>
    <dgm:cxn modelId="{F72477DE-8075-43DB-900A-369D19BF3B5A}" type="presParOf" srcId="{9EDBBBE2-59E0-40F1-944D-F914ABE0775D}" destId="{1BF5BBFF-6B0D-41C0-9702-1927EDC3553D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78D363E-DD40-4A39-ABFF-011C30F2BCA5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838AED-0B36-4D6D-9F51-F0A23C2BFB18}">
      <dgm:prSet phldrT="[Text]" custT="1"/>
      <dgm:spPr/>
      <dgm:t>
        <a:bodyPr/>
        <a:lstStyle/>
        <a:p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gm:t>
    </dgm:pt>
    <dgm:pt modelId="{E94C8D81-4689-4127-B129-8F5DB32C7F8F}" type="parTrans" cxnId="{28B67D70-DC99-47E7-81CE-05102C88B06B}">
      <dgm:prSet/>
      <dgm:spPr/>
      <dgm:t>
        <a:bodyPr/>
        <a:lstStyle/>
        <a:p>
          <a:endParaRPr lang="en-US"/>
        </a:p>
      </dgm:t>
    </dgm:pt>
    <dgm:pt modelId="{4E0D95C7-47C7-473A-9E0C-D03E369EDC28}" type="sibTrans" cxnId="{28B67D70-DC99-47E7-81CE-05102C88B06B}">
      <dgm:prSet/>
      <dgm:spPr/>
      <dgm:t>
        <a:bodyPr/>
        <a:lstStyle/>
        <a:p>
          <a:endParaRPr lang="en-US"/>
        </a:p>
      </dgm:t>
    </dgm:pt>
    <dgm:pt modelId="{FC1E5F54-8CC4-431C-8BA0-2EF185D1B8FC}">
      <dgm:prSet phldrT="[Text]"/>
      <dgm:spPr/>
      <dgm:t>
        <a:bodyPr/>
        <a:lstStyle/>
        <a:p>
          <a:r>
            <a:rPr lang="en-US">
              <a:cs typeface="Calibri Light"/>
            </a:rPr>
            <a:t>Process</a:t>
          </a:r>
        </a:p>
      </dgm:t>
    </dgm:pt>
    <dgm:pt modelId="{03E470E6-8F6F-4FC6-8518-D561AC72CD62}" type="parTrans" cxnId="{0B11B555-1CEE-4538-87D4-815EE79630D3}">
      <dgm:prSet/>
      <dgm:spPr/>
      <dgm:t>
        <a:bodyPr/>
        <a:lstStyle/>
        <a:p>
          <a:endParaRPr lang="en-US"/>
        </a:p>
      </dgm:t>
    </dgm:pt>
    <dgm:pt modelId="{C1669021-C540-4A8A-8704-C76C07FABE7F}" type="sibTrans" cxnId="{0B11B555-1CEE-4538-87D4-815EE79630D3}">
      <dgm:prSet/>
      <dgm:spPr/>
      <dgm:t>
        <a:bodyPr/>
        <a:lstStyle/>
        <a:p>
          <a:endParaRPr lang="en-US"/>
        </a:p>
      </dgm:t>
    </dgm:pt>
    <dgm:pt modelId="{E95CCDDF-D87A-48BF-87D9-0F61F8F23B87}">
      <dgm:prSet phldrT="[Text]"/>
      <dgm:spPr/>
      <dgm:t>
        <a:bodyPr/>
        <a:lstStyle/>
        <a:p>
          <a:r>
            <a:rPr lang="en-US">
              <a:cs typeface="Calibri Light"/>
            </a:rPr>
            <a:t>Analyze</a:t>
          </a:r>
        </a:p>
      </dgm:t>
    </dgm:pt>
    <dgm:pt modelId="{DE7351EE-D125-45AD-9C9C-81A1A72DA7FA}" type="parTrans" cxnId="{9B5B0AFE-341D-4BD2-8C5A-29BED20E3AD5}">
      <dgm:prSet/>
      <dgm:spPr/>
      <dgm:t>
        <a:bodyPr/>
        <a:lstStyle/>
        <a:p>
          <a:endParaRPr lang="en-US"/>
        </a:p>
      </dgm:t>
    </dgm:pt>
    <dgm:pt modelId="{FBAA8131-CD9B-4649-A702-5EDC78BA4D0B}" type="sibTrans" cxnId="{9B5B0AFE-341D-4BD2-8C5A-29BED20E3AD5}">
      <dgm:prSet/>
      <dgm:spPr/>
      <dgm:t>
        <a:bodyPr/>
        <a:lstStyle/>
        <a:p>
          <a:endParaRPr lang="en-US"/>
        </a:p>
      </dgm:t>
    </dgm:pt>
    <dgm:pt modelId="{8583FDC3-E92D-45AD-8481-33E903020030}">
      <dgm:prSet phldrT="[Text]"/>
      <dgm:spPr/>
      <dgm:t>
        <a:bodyPr/>
        <a:lstStyle/>
        <a:p>
          <a:r>
            <a:rPr lang="en-US">
              <a:cs typeface="Calibri Light"/>
            </a:rPr>
            <a:t>Publish</a:t>
          </a:r>
        </a:p>
      </dgm:t>
    </dgm:pt>
    <dgm:pt modelId="{A6CAF608-63E2-4D0E-9A6E-1D5FA573665A}" type="parTrans" cxnId="{CBBA85EE-AD6A-4CF4-9176-F47A829AD2A8}">
      <dgm:prSet/>
      <dgm:spPr/>
      <dgm:t>
        <a:bodyPr/>
        <a:lstStyle/>
        <a:p>
          <a:endParaRPr lang="en-US"/>
        </a:p>
      </dgm:t>
    </dgm:pt>
    <dgm:pt modelId="{E630D854-F312-4B3D-A970-EC483FA1CC07}" type="sibTrans" cxnId="{CBBA85EE-AD6A-4CF4-9176-F47A829AD2A8}">
      <dgm:prSet/>
      <dgm:spPr/>
      <dgm:t>
        <a:bodyPr/>
        <a:lstStyle/>
        <a:p>
          <a:endParaRPr lang="en-US"/>
        </a:p>
      </dgm:t>
    </dgm:pt>
    <dgm:pt modelId="{321C4E42-3DCD-43B0-B854-A376EBE4D53E}">
      <dgm:prSet phldrT="[Text]"/>
      <dgm:spPr/>
      <dgm:t>
        <a:bodyPr/>
        <a:lstStyle/>
        <a:p>
          <a:r>
            <a:rPr lang="en-US">
              <a:cs typeface="Calibri Light"/>
            </a:rPr>
            <a:t>Archive</a:t>
          </a:r>
        </a:p>
      </dgm:t>
    </dgm:pt>
    <dgm:pt modelId="{0714C521-78CD-4096-A80D-2D05A0E54D70}" type="parTrans" cxnId="{B6750782-8EE4-4285-A215-520891B9EA23}">
      <dgm:prSet/>
      <dgm:spPr/>
      <dgm:t>
        <a:bodyPr/>
        <a:lstStyle/>
        <a:p>
          <a:endParaRPr lang="en-US"/>
        </a:p>
      </dgm:t>
    </dgm:pt>
    <dgm:pt modelId="{516F864D-FAD3-4E66-BCAB-5A9D5B0EC3ED}" type="sibTrans" cxnId="{B6750782-8EE4-4285-A215-520891B9EA23}">
      <dgm:prSet/>
      <dgm:spPr/>
      <dgm:t>
        <a:bodyPr/>
        <a:lstStyle/>
        <a:p>
          <a:endParaRPr lang="en-US"/>
        </a:p>
      </dgm:t>
    </dgm:pt>
    <dgm:pt modelId="{9EDBBBE2-59E0-40F1-944D-F914ABE0775D}" type="pres">
      <dgm:prSet presAssocID="{E78D363E-DD40-4A39-ABFF-011C30F2BCA5}" presName="cycle" presStyleCnt="0">
        <dgm:presLayoutVars>
          <dgm:dir/>
          <dgm:resizeHandles val="exact"/>
        </dgm:presLayoutVars>
      </dgm:prSet>
      <dgm:spPr/>
    </dgm:pt>
    <dgm:pt modelId="{C8A339F2-B4E9-4DC1-8AD5-478C558DCE13}" type="pres">
      <dgm:prSet presAssocID="{32838AED-0B36-4D6D-9F51-F0A23C2BFB18}" presName="dummy" presStyleCnt="0"/>
      <dgm:spPr/>
    </dgm:pt>
    <dgm:pt modelId="{34F0F20B-CA09-42E6-8C07-79EFCA77C03F}" type="pres">
      <dgm:prSet presAssocID="{32838AED-0B36-4D6D-9F51-F0A23C2BFB18}" presName="node" presStyleLbl="revTx" presStyleIdx="0" presStyleCnt="5">
        <dgm:presLayoutVars>
          <dgm:bulletEnabled val="1"/>
        </dgm:presLayoutVars>
      </dgm:prSet>
      <dgm:spPr/>
    </dgm:pt>
    <dgm:pt modelId="{66E6E746-DFBE-4DFD-AC65-CA272BB6E316}" type="pres">
      <dgm:prSet presAssocID="{4E0D95C7-47C7-473A-9E0C-D03E369EDC28}" presName="sibTrans" presStyleLbl="node1" presStyleIdx="0" presStyleCnt="5"/>
      <dgm:spPr/>
    </dgm:pt>
    <dgm:pt modelId="{E22FE00C-7B7C-4C80-A7BB-352C26D08F58}" type="pres">
      <dgm:prSet presAssocID="{FC1E5F54-8CC4-431C-8BA0-2EF185D1B8FC}" presName="dummy" presStyleCnt="0"/>
      <dgm:spPr/>
    </dgm:pt>
    <dgm:pt modelId="{D2CDDFA7-85EE-4034-A368-772313F00253}" type="pres">
      <dgm:prSet presAssocID="{FC1E5F54-8CC4-431C-8BA0-2EF185D1B8FC}" presName="node" presStyleLbl="revTx" presStyleIdx="1" presStyleCnt="5">
        <dgm:presLayoutVars>
          <dgm:bulletEnabled val="1"/>
        </dgm:presLayoutVars>
      </dgm:prSet>
      <dgm:spPr/>
    </dgm:pt>
    <dgm:pt modelId="{2087EF86-8232-49D4-9C54-DDEA7C51EC10}" type="pres">
      <dgm:prSet presAssocID="{C1669021-C540-4A8A-8704-C76C07FABE7F}" presName="sibTrans" presStyleLbl="node1" presStyleIdx="1" presStyleCnt="5"/>
      <dgm:spPr/>
    </dgm:pt>
    <dgm:pt modelId="{A91CE152-CBE9-448E-BA3A-E62BC66C2D86}" type="pres">
      <dgm:prSet presAssocID="{E95CCDDF-D87A-48BF-87D9-0F61F8F23B87}" presName="dummy" presStyleCnt="0"/>
      <dgm:spPr/>
    </dgm:pt>
    <dgm:pt modelId="{94C5600F-7D2C-4334-9C3C-4A33F72263AE}" type="pres">
      <dgm:prSet presAssocID="{E95CCDDF-D87A-48BF-87D9-0F61F8F23B87}" presName="node" presStyleLbl="revTx" presStyleIdx="2" presStyleCnt="5">
        <dgm:presLayoutVars>
          <dgm:bulletEnabled val="1"/>
        </dgm:presLayoutVars>
      </dgm:prSet>
      <dgm:spPr/>
    </dgm:pt>
    <dgm:pt modelId="{4EA43B27-AB0F-4075-97BF-19ECD3B7C230}" type="pres">
      <dgm:prSet presAssocID="{FBAA8131-CD9B-4649-A702-5EDC78BA4D0B}" presName="sibTrans" presStyleLbl="node1" presStyleIdx="2" presStyleCnt="5"/>
      <dgm:spPr/>
    </dgm:pt>
    <dgm:pt modelId="{12BEB4CE-726A-445B-BD19-19FA4690B23D}" type="pres">
      <dgm:prSet presAssocID="{8583FDC3-E92D-45AD-8481-33E903020030}" presName="dummy" presStyleCnt="0"/>
      <dgm:spPr/>
    </dgm:pt>
    <dgm:pt modelId="{4B2A7464-FB54-4881-84D8-7F0D19613C38}" type="pres">
      <dgm:prSet presAssocID="{8583FDC3-E92D-45AD-8481-33E903020030}" presName="node" presStyleLbl="revTx" presStyleIdx="3" presStyleCnt="5">
        <dgm:presLayoutVars>
          <dgm:bulletEnabled val="1"/>
        </dgm:presLayoutVars>
      </dgm:prSet>
      <dgm:spPr/>
    </dgm:pt>
    <dgm:pt modelId="{50E748E5-408F-47B6-B309-77FC923C9121}" type="pres">
      <dgm:prSet presAssocID="{E630D854-F312-4B3D-A970-EC483FA1CC07}" presName="sibTrans" presStyleLbl="node1" presStyleIdx="3" presStyleCnt="5"/>
      <dgm:spPr/>
    </dgm:pt>
    <dgm:pt modelId="{6151F8D9-6F7B-4BF2-820F-F6F2221C44CC}" type="pres">
      <dgm:prSet presAssocID="{321C4E42-3DCD-43B0-B854-A376EBE4D53E}" presName="dummy" presStyleCnt="0"/>
      <dgm:spPr/>
    </dgm:pt>
    <dgm:pt modelId="{A19409BF-E8ED-4EFD-8704-9915F3936659}" type="pres">
      <dgm:prSet presAssocID="{321C4E42-3DCD-43B0-B854-A376EBE4D53E}" presName="node" presStyleLbl="revTx" presStyleIdx="4" presStyleCnt="5">
        <dgm:presLayoutVars>
          <dgm:bulletEnabled val="1"/>
        </dgm:presLayoutVars>
      </dgm:prSet>
      <dgm:spPr/>
    </dgm:pt>
    <dgm:pt modelId="{1BF5BBFF-6B0D-41C0-9702-1927EDC3553D}" type="pres">
      <dgm:prSet presAssocID="{516F864D-FAD3-4E66-BCAB-5A9D5B0EC3ED}" presName="sibTrans" presStyleLbl="node1" presStyleIdx="4" presStyleCnt="5"/>
      <dgm:spPr/>
    </dgm:pt>
  </dgm:ptLst>
  <dgm:cxnLst>
    <dgm:cxn modelId="{B520955D-43A7-48D7-B0C5-8E741B804A23}" type="presOf" srcId="{8583FDC3-E92D-45AD-8481-33E903020030}" destId="{4B2A7464-FB54-4881-84D8-7F0D19613C38}" srcOrd="0" destOrd="0" presId="urn:microsoft.com/office/officeart/2005/8/layout/cycle1"/>
    <dgm:cxn modelId="{E2A8AD6E-EB4E-4715-86FB-3C33F7A7F024}" type="presOf" srcId="{C1669021-C540-4A8A-8704-C76C07FABE7F}" destId="{2087EF86-8232-49D4-9C54-DDEA7C51EC10}" srcOrd="0" destOrd="0" presId="urn:microsoft.com/office/officeart/2005/8/layout/cycle1"/>
    <dgm:cxn modelId="{28B67D70-DC99-47E7-81CE-05102C88B06B}" srcId="{E78D363E-DD40-4A39-ABFF-011C30F2BCA5}" destId="{32838AED-0B36-4D6D-9F51-F0A23C2BFB18}" srcOrd="0" destOrd="0" parTransId="{E94C8D81-4689-4127-B129-8F5DB32C7F8F}" sibTransId="{4E0D95C7-47C7-473A-9E0C-D03E369EDC28}"/>
    <dgm:cxn modelId="{0B11B555-1CEE-4538-87D4-815EE79630D3}" srcId="{E78D363E-DD40-4A39-ABFF-011C30F2BCA5}" destId="{FC1E5F54-8CC4-431C-8BA0-2EF185D1B8FC}" srcOrd="1" destOrd="0" parTransId="{03E470E6-8F6F-4FC6-8518-D561AC72CD62}" sibTransId="{C1669021-C540-4A8A-8704-C76C07FABE7F}"/>
    <dgm:cxn modelId="{B6750782-8EE4-4285-A215-520891B9EA23}" srcId="{E78D363E-DD40-4A39-ABFF-011C30F2BCA5}" destId="{321C4E42-3DCD-43B0-B854-A376EBE4D53E}" srcOrd="4" destOrd="0" parTransId="{0714C521-78CD-4096-A80D-2D05A0E54D70}" sibTransId="{516F864D-FAD3-4E66-BCAB-5A9D5B0EC3ED}"/>
    <dgm:cxn modelId="{5E5A4B82-8623-491A-9891-F25FF7C805A4}" type="presOf" srcId="{321C4E42-3DCD-43B0-B854-A376EBE4D53E}" destId="{A19409BF-E8ED-4EFD-8704-9915F3936659}" srcOrd="0" destOrd="0" presId="urn:microsoft.com/office/officeart/2005/8/layout/cycle1"/>
    <dgm:cxn modelId="{339DB591-3DD8-4F97-B2A8-9BEDF2E714E1}" type="presOf" srcId="{E630D854-F312-4B3D-A970-EC483FA1CC07}" destId="{50E748E5-408F-47B6-B309-77FC923C9121}" srcOrd="0" destOrd="0" presId="urn:microsoft.com/office/officeart/2005/8/layout/cycle1"/>
    <dgm:cxn modelId="{FC4C5697-6081-4762-A7C5-2DB6EE8FE614}" type="presOf" srcId="{E78D363E-DD40-4A39-ABFF-011C30F2BCA5}" destId="{9EDBBBE2-59E0-40F1-944D-F914ABE0775D}" srcOrd="0" destOrd="0" presId="urn:microsoft.com/office/officeart/2005/8/layout/cycle1"/>
    <dgm:cxn modelId="{BBA2899F-468B-4BFA-BF04-13C83E96479A}" type="presOf" srcId="{FC1E5F54-8CC4-431C-8BA0-2EF185D1B8FC}" destId="{D2CDDFA7-85EE-4034-A368-772313F00253}" srcOrd="0" destOrd="0" presId="urn:microsoft.com/office/officeart/2005/8/layout/cycle1"/>
    <dgm:cxn modelId="{0C45A6A8-37DE-4BB2-BA35-DEC39C824A2D}" type="presOf" srcId="{32838AED-0B36-4D6D-9F51-F0A23C2BFB18}" destId="{34F0F20B-CA09-42E6-8C07-79EFCA77C03F}" srcOrd="0" destOrd="0" presId="urn:microsoft.com/office/officeart/2005/8/layout/cycle1"/>
    <dgm:cxn modelId="{1EA3EFCE-533B-4162-8CDD-4EAA1AC32F37}" type="presOf" srcId="{FBAA8131-CD9B-4649-A702-5EDC78BA4D0B}" destId="{4EA43B27-AB0F-4075-97BF-19ECD3B7C230}" srcOrd="0" destOrd="0" presId="urn:microsoft.com/office/officeart/2005/8/layout/cycle1"/>
    <dgm:cxn modelId="{BC428CDD-6C64-482B-AED9-7AB0210E3095}" type="presOf" srcId="{E95CCDDF-D87A-48BF-87D9-0F61F8F23B87}" destId="{94C5600F-7D2C-4334-9C3C-4A33F72263AE}" srcOrd="0" destOrd="0" presId="urn:microsoft.com/office/officeart/2005/8/layout/cycle1"/>
    <dgm:cxn modelId="{0AE4E1E4-5390-4D83-8312-FE22E6862359}" type="presOf" srcId="{516F864D-FAD3-4E66-BCAB-5A9D5B0EC3ED}" destId="{1BF5BBFF-6B0D-41C0-9702-1927EDC3553D}" srcOrd="0" destOrd="0" presId="urn:microsoft.com/office/officeart/2005/8/layout/cycle1"/>
    <dgm:cxn modelId="{CBBA85EE-AD6A-4CF4-9176-F47A829AD2A8}" srcId="{E78D363E-DD40-4A39-ABFF-011C30F2BCA5}" destId="{8583FDC3-E92D-45AD-8481-33E903020030}" srcOrd="3" destOrd="0" parTransId="{A6CAF608-63E2-4D0E-9A6E-1D5FA573665A}" sibTransId="{E630D854-F312-4B3D-A970-EC483FA1CC07}"/>
    <dgm:cxn modelId="{D66AFAF6-75C0-4F52-AB75-7902FD97EC22}" type="presOf" srcId="{4E0D95C7-47C7-473A-9E0C-D03E369EDC28}" destId="{66E6E746-DFBE-4DFD-AC65-CA272BB6E316}" srcOrd="0" destOrd="0" presId="urn:microsoft.com/office/officeart/2005/8/layout/cycle1"/>
    <dgm:cxn modelId="{9B5B0AFE-341D-4BD2-8C5A-29BED20E3AD5}" srcId="{E78D363E-DD40-4A39-ABFF-011C30F2BCA5}" destId="{E95CCDDF-D87A-48BF-87D9-0F61F8F23B87}" srcOrd="2" destOrd="0" parTransId="{DE7351EE-D125-45AD-9C9C-81A1A72DA7FA}" sibTransId="{FBAA8131-CD9B-4649-A702-5EDC78BA4D0B}"/>
    <dgm:cxn modelId="{463276A7-564C-4E36-848F-C16F2C1F6D68}" type="presParOf" srcId="{9EDBBBE2-59E0-40F1-944D-F914ABE0775D}" destId="{C8A339F2-B4E9-4DC1-8AD5-478C558DCE13}" srcOrd="0" destOrd="0" presId="urn:microsoft.com/office/officeart/2005/8/layout/cycle1"/>
    <dgm:cxn modelId="{94428148-B40F-43D5-AE93-F241BCBD816E}" type="presParOf" srcId="{9EDBBBE2-59E0-40F1-944D-F914ABE0775D}" destId="{34F0F20B-CA09-42E6-8C07-79EFCA77C03F}" srcOrd="1" destOrd="0" presId="urn:microsoft.com/office/officeart/2005/8/layout/cycle1"/>
    <dgm:cxn modelId="{F49FF9AD-19E1-4CE9-89CE-FEA6C0B8FAC4}" type="presParOf" srcId="{9EDBBBE2-59E0-40F1-944D-F914ABE0775D}" destId="{66E6E746-DFBE-4DFD-AC65-CA272BB6E316}" srcOrd="2" destOrd="0" presId="urn:microsoft.com/office/officeart/2005/8/layout/cycle1"/>
    <dgm:cxn modelId="{9F76E15D-87F0-4BA6-943D-5F62D4C0C740}" type="presParOf" srcId="{9EDBBBE2-59E0-40F1-944D-F914ABE0775D}" destId="{E22FE00C-7B7C-4C80-A7BB-352C26D08F58}" srcOrd="3" destOrd="0" presId="urn:microsoft.com/office/officeart/2005/8/layout/cycle1"/>
    <dgm:cxn modelId="{7B5949C4-1991-4A71-B511-619553935344}" type="presParOf" srcId="{9EDBBBE2-59E0-40F1-944D-F914ABE0775D}" destId="{D2CDDFA7-85EE-4034-A368-772313F00253}" srcOrd="4" destOrd="0" presId="urn:microsoft.com/office/officeart/2005/8/layout/cycle1"/>
    <dgm:cxn modelId="{9F1F17B7-42A6-4263-8FFD-8BB5AD4A7951}" type="presParOf" srcId="{9EDBBBE2-59E0-40F1-944D-F914ABE0775D}" destId="{2087EF86-8232-49D4-9C54-DDEA7C51EC10}" srcOrd="5" destOrd="0" presId="urn:microsoft.com/office/officeart/2005/8/layout/cycle1"/>
    <dgm:cxn modelId="{568EC2FF-8A94-4C9D-9649-BC8E5E4AC417}" type="presParOf" srcId="{9EDBBBE2-59E0-40F1-944D-F914ABE0775D}" destId="{A91CE152-CBE9-448E-BA3A-E62BC66C2D86}" srcOrd="6" destOrd="0" presId="urn:microsoft.com/office/officeart/2005/8/layout/cycle1"/>
    <dgm:cxn modelId="{D3FB2304-0D48-4561-8C6C-D22A39921593}" type="presParOf" srcId="{9EDBBBE2-59E0-40F1-944D-F914ABE0775D}" destId="{94C5600F-7D2C-4334-9C3C-4A33F72263AE}" srcOrd="7" destOrd="0" presId="urn:microsoft.com/office/officeart/2005/8/layout/cycle1"/>
    <dgm:cxn modelId="{1B3FF989-2089-4FDC-B179-C359185599FB}" type="presParOf" srcId="{9EDBBBE2-59E0-40F1-944D-F914ABE0775D}" destId="{4EA43B27-AB0F-4075-97BF-19ECD3B7C230}" srcOrd="8" destOrd="0" presId="urn:microsoft.com/office/officeart/2005/8/layout/cycle1"/>
    <dgm:cxn modelId="{F73EC852-C834-499E-B3CF-E374B494241F}" type="presParOf" srcId="{9EDBBBE2-59E0-40F1-944D-F914ABE0775D}" destId="{12BEB4CE-726A-445B-BD19-19FA4690B23D}" srcOrd="9" destOrd="0" presId="urn:microsoft.com/office/officeart/2005/8/layout/cycle1"/>
    <dgm:cxn modelId="{007B9F8F-99F7-4C60-993C-67C65E291CD0}" type="presParOf" srcId="{9EDBBBE2-59E0-40F1-944D-F914ABE0775D}" destId="{4B2A7464-FB54-4881-84D8-7F0D19613C38}" srcOrd="10" destOrd="0" presId="urn:microsoft.com/office/officeart/2005/8/layout/cycle1"/>
    <dgm:cxn modelId="{73B6E537-77BD-4DF8-BD22-74CBA1F59B64}" type="presParOf" srcId="{9EDBBBE2-59E0-40F1-944D-F914ABE0775D}" destId="{50E748E5-408F-47B6-B309-77FC923C9121}" srcOrd="11" destOrd="0" presId="urn:microsoft.com/office/officeart/2005/8/layout/cycle1"/>
    <dgm:cxn modelId="{64D9CF51-9A56-4FEF-8558-43735103E763}" type="presParOf" srcId="{9EDBBBE2-59E0-40F1-944D-F914ABE0775D}" destId="{6151F8D9-6F7B-4BF2-820F-F6F2221C44CC}" srcOrd="12" destOrd="0" presId="urn:microsoft.com/office/officeart/2005/8/layout/cycle1"/>
    <dgm:cxn modelId="{F4988324-F490-4A20-BA1B-B4ABD9F088F2}" type="presParOf" srcId="{9EDBBBE2-59E0-40F1-944D-F914ABE0775D}" destId="{A19409BF-E8ED-4EFD-8704-9915F3936659}" srcOrd="13" destOrd="0" presId="urn:microsoft.com/office/officeart/2005/8/layout/cycle1"/>
    <dgm:cxn modelId="{F72477DE-8075-43DB-900A-369D19BF3B5A}" type="presParOf" srcId="{9EDBBBE2-59E0-40F1-944D-F914ABE0775D}" destId="{1BF5BBFF-6B0D-41C0-9702-1927EDC3553D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78D363E-DD40-4A39-ABFF-011C30F2BCA5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838AED-0B36-4D6D-9F51-F0A23C2BFB18}">
      <dgm:prSet phldrT="[Text]" custT="1"/>
      <dgm:spPr/>
      <dgm:t>
        <a:bodyPr/>
        <a:lstStyle/>
        <a:p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gm:t>
    </dgm:pt>
    <dgm:pt modelId="{E94C8D81-4689-4127-B129-8F5DB32C7F8F}" type="parTrans" cxnId="{28B67D70-DC99-47E7-81CE-05102C88B06B}">
      <dgm:prSet/>
      <dgm:spPr/>
      <dgm:t>
        <a:bodyPr/>
        <a:lstStyle/>
        <a:p>
          <a:endParaRPr lang="en-US"/>
        </a:p>
      </dgm:t>
    </dgm:pt>
    <dgm:pt modelId="{4E0D95C7-47C7-473A-9E0C-D03E369EDC28}" type="sibTrans" cxnId="{28B67D70-DC99-47E7-81CE-05102C88B06B}">
      <dgm:prSet/>
      <dgm:spPr/>
      <dgm:t>
        <a:bodyPr/>
        <a:lstStyle/>
        <a:p>
          <a:endParaRPr lang="en-US"/>
        </a:p>
      </dgm:t>
    </dgm:pt>
    <dgm:pt modelId="{FC1E5F54-8CC4-431C-8BA0-2EF185D1B8FC}">
      <dgm:prSet phldrT="[Text]"/>
      <dgm:spPr/>
      <dgm:t>
        <a:bodyPr/>
        <a:lstStyle/>
        <a:p>
          <a:r>
            <a:rPr lang="en-US">
              <a:cs typeface="Calibri Light"/>
            </a:rPr>
            <a:t>Process</a:t>
          </a:r>
        </a:p>
      </dgm:t>
    </dgm:pt>
    <dgm:pt modelId="{03E470E6-8F6F-4FC6-8518-D561AC72CD62}" type="parTrans" cxnId="{0B11B555-1CEE-4538-87D4-815EE79630D3}">
      <dgm:prSet/>
      <dgm:spPr/>
      <dgm:t>
        <a:bodyPr/>
        <a:lstStyle/>
        <a:p>
          <a:endParaRPr lang="en-US"/>
        </a:p>
      </dgm:t>
    </dgm:pt>
    <dgm:pt modelId="{C1669021-C540-4A8A-8704-C76C07FABE7F}" type="sibTrans" cxnId="{0B11B555-1CEE-4538-87D4-815EE79630D3}">
      <dgm:prSet/>
      <dgm:spPr/>
      <dgm:t>
        <a:bodyPr/>
        <a:lstStyle/>
        <a:p>
          <a:endParaRPr lang="en-US"/>
        </a:p>
      </dgm:t>
    </dgm:pt>
    <dgm:pt modelId="{E95CCDDF-D87A-48BF-87D9-0F61F8F23B87}">
      <dgm:prSet phldrT="[Text]"/>
      <dgm:spPr/>
      <dgm:t>
        <a:bodyPr/>
        <a:lstStyle/>
        <a:p>
          <a:r>
            <a:rPr lang="en-US">
              <a:cs typeface="Calibri Light"/>
            </a:rPr>
            <a:t>Analyze</a:t>
          </a:r>
        </a:p>
      </dgm:t>
    </dgm:pt>
    <dgm:pt modelId="{DE7351EE-D125-45AD-9C9C-81A1A72DA7FA}" type="parTrans" cxnId="{9B5B0AFE-341D-4BD2-8C5A-29BED20E3AD5}">
      <dgm:prSet/>
      <dgm:spPr/>
      <dgm:t>
        <a:bodyPr/>
        <a:lstStyle/>
        <a:p>
          <a:endParaRPr lang="en-US"/>
        </a:p>
      </dgm:t>
    </dgm:pt>
    <dgm:pt modelId="{FBAA8131-CD9B-4649-A702-5EDC78BA4D0B}" type="sibTrans" cxnId="{9B5B0AFE-341D-4BD2-8C5A-29BED20E3AD5}">
      <dgm:prSet/>
      <dgm:spPr/>
      <dgm:t>
        <a:bodyPr/>
        <a:lstStyle/>
        <a:p>
          <a:endParaRPr lang="en-US"/>
        </a:p>
      </dgm:t>
    </dgm:pt>
    <dgm:pt modelId="{8583FDC3-E92D-45AD-8481-33E903020030}">
      <dgm:prSet phldrT="[Text]"/>
      <dgm:spPr/>
      <dgm:t>
        <a:bodyPr/>
        <a:lstStyle/>
        <a:p>
          <a:r>
            <a:rPr lang="en-US">
              <a:cs typeface="Calibri Light"/>
            </a:rPr>
            <a:t>Publish</a:t>
          </a:r>
        </a:p>
      </dgm:t>
    </dgm:pt>
    <dgm:pt modelId="{A6CAF608-63E2-4D0E-9A6E-1D5FA573665A}" type="parTrans" cxnId="{CBBA85EE-AD6A-4CF4-9176-F47A829AD2A8}">
      <dgm:prSet/>
      <dgm:spPr/>
      <dgm:t>
        <a:bodyPr/>
        <a:lstStyle/>
        <a:p>
          <a:endParaRPr lang="en-US"/>
        </a:p>
      </dgm:t>
    </dgm:pt>
    <dgm:pt modelId="{E630D854-F312-4B3D-A970-EC483FA1CC07}" type="sibTrans" cxnId="{CBBA85EE-AD6A-4CF4-9176-F47A829AD2A8}">
      <dgm:prSet/>
      <dgm:spPr/>
      <dgm:t>
        <a:bodyPr/>
        <a:lstStyle/>
        <a:p>
          <a:endParaRPr lang="en-US"/>
        </a:p>
      </dgm:t>
    </dgm:pt>
    <dgm:pt modelId="{321C4E42-3DCD-43B0-B854-A376EBE4D53E}">
      <dgm:prSet phldrT="[Text]"/>
      <dgm:spPr/>
      <dgm:t>
        <a:bodyPr/>
        <a:lstStyle/>
        <a:p>
          <a:r>
            <a:rPr lang="en-US">
              <a:cs typeface="Calibri Light"/>
            </a:rPr>
            <a:t>Archive</a:t>
          </a:r>
        </a:p>
      </dgm:t>
    </dgm:pt>
    <dgm:pt modelId="{0714C521-78CD-4096-A80D-2D05A0E54D70}" type="parTrans" cxnId="{B6750782-8EE4-4285-A215-520891B9EA23}">
      <dgm:prSet/>
      <dgm:spPr/>
      <dgm:t>
        <a:bodyPr/>
        <a:lstStyle/>
        <a:p>
          <a:endParaRPr lang="en-US"/>
        </a:p>
      </dgm:t>
    </dgm:pt>
    <dgm:pt modelId="{516F864D-FAD3-4E66-BCAB-5A9D5B0EC3ED}" type="sibTrans" cxnId="{B6750782-8EE4-4285-A215-520891B9EA23}">
      <dgm:prSet/>
      <dgm:spPr/>
      <dgm:t>
        <a:bodyPr/>
        <a:lstStyle/>
        <a:p>
          <a:endParaRPr lang="en-US"/>
        </a:p>
      </dgm:t>
    </dgm:pt>
    <dgm:pt modelId="{9EDBBBE2-59E0-40F1-944D-F914ABE0775D}" type="pres">
      <dgm:prSet presAssocID="{E78D363E-DD40-4A39-ABFF-011C30F2BCA5}" presName="cycle" presStyleCnt="0">
        <dgm:presLayoutVars>
          <dgm:dir/>
          <dgm:resizeHandles val="exact"/>
        </dgm:presLayoutVars>
      </dgm:prSet>
      <dgm:spPr/>
    </dgm:pt>
    <dgm:pt modelId="{C8A339F2-B4E9-4DC1-8AD5-478C558DCE13}" type="pres">
      <dgm:prSet presAssocID="{32838AED-0B36-4D6D-9F51-F0A23C2BFB18}" presName="dummy" presStyleCnt="0"/>
      <dgm:spPr/>
    </dgm:pt>
    <dgm:pt modelId="{34F0F20B-CA09-42E6-8C07-79EFCA77C03F}" type="pres">
      <dgm:prSet presAssocID="{32838AED-0B36-4D6D-9F51-F0A23C2BFB18}" presName="node" presStyleLbl="revTx" presStyleIdx="0" presStyleCnt="5">
        <dgm:presLayoutVars>
          <dgm:bulletEnabled val="1"/>
        </dgm:presLayoutVars>
      </dgm:prSet>
      <dgm:spPr/>
    </dgm:pt>
    <dgm:pt modelId="{66E6E746-DFBE-4DFD-AC65-CA272BB6E316}" type="pres">
      <dgm:prSet presAssocID="{4E0D95C7-47C7-473A-9E0C-D03E369EDC28}" presName="sibTrans" presStyleLbl="node1" presStyleIdx="0" presStyleCnt="5"/>
      <dgm:spPr/>
    </dgm:pt>
    <dgm:pt modelId="{E22FE00C-7B7C-4C80-A7BB-352C26D08F58}" type="pres">
      <dgm:prSet presAssocID="{FC1E5F54-8CC4-431C-8BA0-2EF185D1B8FC}" presName="dummy" presStyleCnt="0"/>
      <dgm:spPr/>
    </dgm:pt>
    <dgm:pt modelId="{D2CDDFA7-85EE-4034-A368-772313F00253}" type="pres">
      <dgm:prSet presAssocID="{FC1E5F54-8CC4-431C-8BA0-2EF185D1B8FC}" presName="node" presStyleLbl="revTx" presStyleIdx="1" presStyleCnt="5">
        <dgm:presLayoutVars>
          <dgm:bulletEnabled val="1"/>
        </dgm:presLayoutVars>
      </dgm:prSet>
      <dgm:spPr/>
    </dgm:pt>
    <dgm:pt modelId="{2087EF86-8232-49D4-9C54-DDEA7C51EC10}" type="pres">
      <dgm:prSet presAssocID="{C1669021-C540-4A8A-8704-C76C07FABE7F}" presName="sibTrans" presStyleLbl="node1" presStyleIdx="1" presStyleCnt="5"/>
      <dgm:spPr/>
    </dgm:pt>
    <dgm:pt modelId="{A91CE152-CBE9-448E-BA3A-E62BC66C2D86}" type="pres">
      <dgm:prSet presAssocID="{E95CCDDF-D87A-48BF-87D9-0F61F8F23B87}" presName="dummy" presStyleCnt="0"/>
      <dgm:spPr/>
    </dgm:pt>
    <dgm:pt modelId="{94C5600F-7D2C-4334-9C3C-4A33F72263AE}" type="pres">
      <dgm:prSet presAssocID="{E95CCDDF-D87A-48BF-87D9-0F61F8F23B87}" presName="node" presStyleLbl="revTx" presStyleIdx="2" presStyleCnt="5">
        <dgm:presLayoutVars>
          <dgm:bulletEnabled val="1"/>
        </dgm:presLayoutVars>
      </dgm:prSet>
      <dgm:spPr/>
    </dgm:pt>
    <dgm:pt modelId="{4EA43B27-AB0F-4075-97BF-19ECD3B7C230}" type="pres">
      <dgm:prSet presAssocID="{FBAA8131-CD9B-4649-A702-5EDC78BA4D0B}" presName="sibTrans" presStyleLbl="node1" presStyleIdx="2" presStyleCnt="5"/>
      <dgm:spPr/>
    </dgm:pt>
    <dgm:pt modelId="{12BEB4CE-726A-445B-BD19-19FA4690B23D}" type="pres">
      <dgm:prSet presAssocID="{8583FDC3-E92D-45AD-8481-33E903020030}" presName="dummy" presStyleCnt="0"/>
      <dgm:spPr/>
    </dgm:pt>
    <dgm:pt modelId="{4B2A7464-FB54-4881-84D8-7F0D19613C38}" type="pres">
      <dgm:prSet presAssocID="{8583FDC3-E92D-45AD-8481-33E903020030}" presName="node" presStyleLbl="revTx" presStyleIdx="3" presStyleCnt="5">
        <dgm:presLayoutVars>
          <dgm:bulletEnabled val="1"/>
        </dgm:presLayoutVars>
      </dgm:prSet>
      <dgm:spPr/>
    </dgm:pt>
    <dgm:pt modelId="{50E748E5-408F-47B6-B309-77FC923C9121}" type="pres">
      <dgm:prSet presAssocID="{E630D854-F312-4B3D-A970-EC483FA1CC07}" presName="sibTrans" presStyleLbl="node1" presStyleIdx="3" presStyleCnt="5"/>
      <dgm:spPr/>
    </dgm:pt>
    <dgm:pt modelId="{6151F8D9-6F7B-4BF2-820F-F6F2221C44CC}" type="pres">
      <dgm:prSet presAssocID="{321C4E42-3DCD-43B0-B854-A376EBE4D53E}" presName="dummy" presStyleCnt="0"/>
      <dgm:spPr/>
    </dgm:pt>
    <dgm:pt modelId="{A19409BF-E8ED-4EFD-8704-9915F3936659}" type="pres">
      <dgm:prSet presAssocID="{321C4E42-3DCD-43B0-B854-A376EBE4D53E}" presName="node" presStyleLbl="revTx" presStyleIdx="4" presStyleCnt="5">
        <dgm:presLayoutVars>
          <dgm:bulletEnabled val="1"/>
        </dgm:presLayoutVars>
      </dgm:prSet>
      <dgm:spPr/>
    </dgm:pt>
    <dgm:pt modelId="{1BF5BBFF-6B0D-41C0-9702-1927EDC3553D}" type="pres">
      <dgm:prSet presAssocID="{516F864D-FAD3-4E66-BCAB-5A9D5B0EC3ED}" presName="sibTrans" presStyleLbl="node1" presStyleIdx="4" presStyleCnt="5"/>
      <dgm:spPr/>
    </dgm:pt>
  </dgm:ptLst>
  <dgm:cxnLst>
    <dgm:cxn modelId="{B520955D-43A7-48D7-B0C5-8E741B804A23}" type="presOf" srcId="{8583FDC3-E92D-45AD-8481-33E903020030}" destId="{4B2A7464-FB54-4881-84D8-7F0D19613C38}" srcOrd="0" destOrd="0" presId="urn:microsoft.com/office/officeart/2005/8/layout/cycle1"/>
    <dgm:cxn modelId="{E2A8AD6E-EB4E-4715-86FB-3C33F7A7F024}" type="presOf" srcId="{C1669021-C540-4A8A-8704-C76C07FABE7F}" destId="{2087EF86-8232-49D4-9C54-DDEA7C51EC10}" srcOrd="0" destOrd="0" presId="urn:microsoft.com/office/officeart/2005/8/layout/cycle1"/>
    <dgm:cxn modelId="{28B67D70-DC99-47E7-81CE-05102C88B06B}" srcId="{E78D363E-DD40-4A39-ABFF-011C30F2BCA5}" destId="{32838AED-0B36-4D6D-9F51-F0A23C2BFB18}" srcOrd="0" destOrd="0" parTransId="{E94C8D81-4689-4127-B129-8F5DB32C7F8F}" sibTransId="{4E0D95C7-47C7-473A-9E0C-D03E369EDC28}"/>
    <dgm:cxn modelId="{0B11B555-1CEE-4538-87D4-815EE79630D3}" srcId="{E78D363E-DD40-4A39-ABFF-011C30F2BCA5}" destId="{FC1E5F54-8CC4-431C-8BA0-2EF185D1B8FC}" srcOrd="1" destOrd="0" parTransId="{03E470E6-8F6F-4FC6-8518-D561AC72CD62}" sibTransId="{C1669021-C540-4A8A-8704-C76C07FABE7F}"/>
    <dgm:cxn modelId="{B6750782-8EE4-4285-A215-520891B9EA23}" srcId="{E78D363E-DD40-4A39-ABFF-011C30F2BCA5}" destId="{321C4E42-3DCD-43B0-B854-A376EBE4D53E}" srcOrd="4" destOrd="0" parTransId="{0714C521-78CD-4096-A80D-2D05A0E54D70}" sibTransId="{516F864D-FAD3-4E66-BCAB-5A9D5B0EC3ED}"/>
    <dgm:cxn modelId="{5E5A4B82-8623-491A-9891-F25FF7C805A4}" type="presOf" srcId="{321C4E42-3DCD-43B0-B854-A376EBE4D53E}" destId="{A19409BF-E8ED-4EFD-8704-9915F3936659}" srcOrd="0" destOrd="0" presId="urn:microsoft.com/office/officeart/2005/8/layout/cycle1"/>
    <dgm:cxn modelId="{339DB591-3DD8-4F97-B2A8-9BEDF2E714E1}" type="presOf" srcId="{E630D854-F312-4B3D-A970-EC483FA1CC07}" destId="{50E748E5-408F-47B6-B309-77FC923C9121}" srcOrd="0" destOrd="0" presId="urn:microsoft.com/office/officeart/2005/8/layout/cycle1"/>
    <dgm:cxn modelId="{FC4C5697-6081-4762-A7C5-2DB6EE8FE614}" type="presOf" srcId="{E78D363E-DD40-4A39-ABFF-011C30F2BCA5}" destId="{9EDBBBE2-59E0-40F1-944D-F914ABE0775D}" srcOrd="0" destOrd="0" presId="urn:microsoft.com/office/officeart/2005/8/layout/cycle1"/>
    <dgm:cxn modelId="{BBA2899F-468B-4BFA-BF04-13C83E96479A}" type="presOf" srcId="{FC1E5F54-8CC4-431C-8BA0-2EF185D1B8FC}" destId="{D2CDDFA7-85EE-4034-A368-772313F00253}" srcOrd="0" destOrd="0" presId="urn:microsoft.com/office/officeart/2005/8/layout/cycle1"/>
    <dgm:cxn modelId="{0C45A6A8-37DE-4BB2-BA35-DEC39C824A2D}" type="presOf" srcId="{32838AED-0B36-4D6D-9F51-F0A23C2BFB18}" destId="{34F0F20B-CA09-42E6-8C07-79EFCA77C03F}" srcOrd="0" destOrd="0" presId="urn:microsoft.com/office/officeart/2005/8/layout/cycle1"/>
    <dgm:cxn modelId="{1EA3EFCE-533B-4162-8CDD-4EAA1AC32F37}" type="presOf" srcId="{FBAA8131-CD9B-4649-A702-5EDC78BA4D0B}" destId="{4EA43B27-AB0F-4075-97BF-19ECD3B7C230}" srcOrd="0" destOrd="0" presId="urn:microsoft.com/office/officeart/2005/8/layout/cycle1"/>
    <dgm:cxn modelId="{BC428CDD-6C64-482B-AED9-7AB0210E3095}" type="presOf" srcId="{E95CCDDF-D87A-48BF-87D9-0F61F8F23B87}" destId="{94C5600F-7D2C-4334-9C3C-4A33F72263AE}" srcOrd="0" destOrd="0" presId="urn:microsoft.com/office/officeart/2005/8/layout/cycle1"/>
    <dgm:cxn modelId="{0AE4E1E4-5390-4D83-8312-FE22E6862359}" type="presOf" srcId="{516F864D-FAD3-4E66-BCAB-5A9D5B0EC3ED}" destId="{1BF5BBFF-6B0D-41C0-9702-1927EDC3553D}" srcOrd="0" destOrd="0" presId="urn:microsoft.com/office/officeart/2005/8/layout/cycle1"/>
    <dgm:cxn modelId="{CBBA85EE-AD6A-4CF4-9176-F47A829AD2A8}" srcId="{E78D363E-DD40-4A39-ABFF-011C30F2BCA5}" destId="{8583FDC3-E92D-45AD-8481-33E903020030}" srcOrd="3" destOrd="0" parTransId="{A6CAF608-63E2-4D0E-9A6E-1D5FA573665A}" sibTransId="{E630D854-F312-4B3D-A970-EC483FA1CC07}"/>
    <dgm:cxn modelId="{D66AFAF6-75C0-4F52-AB75-7902FD97EC22}" type="presOf" srcId="{4E0D95C7-47C7-473A-9E0C-D03E369EDC28}" destId="{66E6E746-DFBE-4DFD-AC65-CA272BB6E316}" srcOrd="0" destOrd="0" presId="urn:microsoft.com/office/officeart/2005/8/layout/cycle1"/>
    <dgm:cxn modelId="{9B5B0AFE-341D-4BD2-8C5A-29BED20E3AD5}" srcId="{E78D363E-DD40-4A39-ABFF-011C30F2BCA5}" destId="{E95CCDDF-D87A-48BF-87D9-0F61F8F23B87}" srcOrd="2" destOrd="0" parTransId="{DE7351EE-D125-45AD-9C9C-81A1A72DA7FA}" sibTransId="{FBAA8131-CD9B-4649-A702-5EDC78BA4D0B}"/>
    <dgm:cxn modelId="{463276A7-564C-4E36-848F-C16F2C1F6D68}" type="presParOf" srcId="{9EDBBBE2-59E0-40F1-944D-F914ABE0775D}" destId="{C8A339F2-B4E9-4DC1-8AD5-478C558DCE13}" srcOrd="0" destOrd="0" presId="urn:microsoft.com/office/officeart/2005/8/layout/cycle1"/>
    <dgm:cxn modelId="{94428148-B40F-43D5-AE93-F241BCBD816E}" type="presParOf" srcId="{9EDBBBE2-59E0-40F1-944D-F914ABE0775D}" destId="{34F0F20B-CA09-42E6-8C07-79EFCA77C03F}" srcOrd="1" destOrd="0" presId="urn:microsoft.com/office/officeart/2005/8/layout/cycle1"/>
    <dgm:cxn modelId="{F49FF9AD-19E1-4CE9-89CE-FEA6C0B8FAC4}" type="presParOf" srcId="{9EDBBBE2-59E0-40F1-944D-F914ABE0775D}" destId="{66E6E746-DFBE-4DFD-AC65-CA272BB6E316}" srcOrd="2" destOrd="0" presId="urn:microsoft.com/office/officeart/2005/8/layout/cycle1"/>
    <dgm:cxn modelId="{9F76E15D-87F0-4BA6-943D-5F62D4C0C740}" type="presParOf" srcId="{9EDBBBE2-59E0-40F1-944D-F914ABE0775D}" destId="{E22FE00C-7B7C-4C80-A7BB-352C26D08F58}" srcOrd="3" destOrd="0" presId="urn:microsoft.com/office/officeart/2005/8/layout/cycle1"/>
    <dgm:cxn modelId="{7B5949C4-1991-4A71-B511-619553935344}" type="presParOf" srcId="{9EDBBBE2-59E0-40F1-944D-F914ABE0775D}" destId="{D2CDDFA7-85EE-4034-A368-772313F00253}" srcOrd="4" destOrd="0" presId="urn:microsoft.com/office/officeart/2005/8/layout/cycle1"/>
    <dgm:cxn modelId="{9F1F17B7-42A6-4263-8FFD-8BB5AD4A7951}" type="presParOf" srcId="{9EDBBBE2-59E0-40F1-944D-F914ABE0775D}" destId="{2087EF86-8232-49D4-9C54-DDEA7C51EC10}" srcOrd="5" destOrd="0" presId="urn:microsoft.com/office/officeart/2005/8/layout/cycle1"/>
    <dgm:cxn modelId="{568EC2FF-8A94-4C9D-9649-BC8E5E4AC417}" type="presParOf" srcId="{9EDBBBE2-59E0-40F1-944D-F914ABE0775D}" destId="{A91CE152-CBE9-448E-BA3A-E62BC66C2D86}" srcOrd="6" destOrd="0" presId="urn:microsoft.com/office/officeart/2005/8/layout/cycle1"/>
    <dgm:cxn modelId="{D3FB2304-0D48-4561-8C6C-D22A39921593}" type="presParOf" srcId="{9EDBBBE2-59E0-40F1-944D-F914ABE0775D}" destId="{94C5600F-7D2C-4334-9C3C-4A33F72263AE}" srcOrd="7" destOrd="0" presId="urn:microsoft.com/office/officeart/2005/8/layout/cycle1"/>
    <dgm:cxn modelId="{1B3FF989-2089-4FDC-B179-C359185599FB}" type="presParOf" srcId="{9EDBBBE2-59E0-40F1-944D-F914ABE0775D}" destId="{4EA43B27-AB0F-4075-97BF-19ECD3B7C230}" srcOrd="8" destOrd="0" presId="urn:microsoft.com/office/officeart/2005/8/layout/cycle1"/>
    <dgm:cxn modelId="{F73EC852-C834-499E-B3CF-E374B494241F}" type="presParOf" srcId="{9EDBBBE2-59E0-40F1-944D-F914ABE0775D}" destId="{12BEB4CE-726A-445B-BD19-19FA4690B23D}" srcOrd="9" destOrd="0" presId="urn:microsoft.com/office/officeart/2005/8/layout/cycle1"/>
    <dgm:cxn modelId="{007B9F8F-99F7-4C60-993C-67C65E291CD0}" type="presParOf" srcId="{9EDBBBE2-59E0-40F1-944D-F914ABE0775D}" destId="{4B2A7464-FB54-4881-84D8-7F0D19613C38}" srcOrd="10" destOrd="0" presId="urn:microsoft.com/office/officeart/2005/8/layout/cycle1"/>
    <dgm:cxn modelId="{73B6E537-77BD-4DF8-BD22-74CBA1F59B64}" type="presParOf" srcId="{9EDBBBE2-59E0-40F1-944D-F914ABE0775D}" destId="{50E748E5-408F-47B6-B309-77FC923C9121}" srcOrd="11" destOrd="0" presId="urn:microsoft.com/office/officeart/2005/8/layout/cycle1"/>
    <dgm:cxn modelId="{64D9CF51-9A56-4FEF-8558-43735103E763}" type="presParOf" srcId="{9EDBBBE2-59E0-40F1-944D-F914ABE0775D}" destId="{6151F8D9-6F7B-4BF2-820F-F6F2221C44CC}" srcOrd="12" destOrd="0" presId="urn:microsoft.com/office/officeart/2005/8/layout/cycle1"/>
    <dgm:cxn modelId="{F4988324-F490-4A20-BA1B-B4ABD9F088F2}" type="presParOf" srcId="{9EDBBBE2-59E0-40F1-944D-F914ABE0775D}" destId="{A19409BF-E8ED-4EFD-8704-9915F3936659}" srcOrd="13" destOrd="0" presId="urn:microsoft.com/office/officeart/2005/8/layout/cycle1"/>
    <dgm:cxn modelId="{F72477DE-8075-43DB-900A-369D19BF3B5A}" type="presParOf" srcId="{9EDBBBE2-59E0-40F1-944D-F914ABE0775D}" destId="{1BF5BBFF-6B0D-41C0-9702-1927EDC3553D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0F20B-CA09-42E6-8C07-79EFCA77C03F}">
      <dsp:nvSpPr>
        <dsp:cNvPr id="0" name=""/>
        <dsp:cNvSpPr/>
      </dsp:nvSpPr>
      <dsp:spPr>
        <a:xfrm>
          <a:off x="577347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sp:txBody>
      <dsp:txXfrm>
        <a:off x="5773478" y="31794"/>
        <a:ext cx="1075692" cy="1075692"/>
      </dsp:txXfrm>
    </dsp:sp>
    <dsp:sp modelId="{66E6E746-DFBE-4DFD-AC65-CA272BB6E316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21295337"/>
            <a:gd name="adj4" fmla="val 19764403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DDFA7-85EE-4034-A368-772313F00253}">
      <dsp:nvSpPr>
        <dsp:cNvPr id="0" name=""/>
        <dsp:cNvSpPr/>
      </dsp:nvSpPr>
      <dsp:spPr>
        <a:xfrm>
          <a:off x="6424592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Process</a:t>
          </a:r>
        </a:p>
      </dsp:txBody>
      <dsp:txXfrm>
        <a:off x="6424592" y="2035718"/>
        <a:ext cx="1075692" cy="1075692"/>
      </dsp:txXfrm>
    </dsp:sp>
    <dsp:sp modelId="{2087EF86-8232-49D4-9C54-DDEA7C51EC1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4016869"/>
            <a:gd name="adj4" fmla="val 2251439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5600F-7D2C-4334-9C3C-4A33F72263AE}">
      <dsp:nvSpPr>
        <dsp:cNvPr id="0" name=""/>
        <dsp:cNvSpPr/>
      </dsp:nvSpPr>
      <dsp:spPr>
        <a:xfrm>
          <a:off x="4719953" y="3274210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Analyze</a:t>
          </a:r>
        </a:p>
      </dsp:txBody>
      <dsp:txXfrm>
        <a:off x="4719953" y="3274210"/>
        <a:ext cx="1075692" cy="1075692"/>
      </dsp:txXfrm>
    </dsp:sp>
    <dsp:sp modelId="{4EA43B27-AB0F-4075-97BF-19ECD3B7C23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8213162"/>
            <a:gd name="adj4" fmla="val 6447732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A7464-FB54-4881-84D8-7F0D19613C38}">
      <dsp:nvSpPr>
        <dsp:cNvPr id="0" name=""/>
        <dsp:cNvSpPr/>
      </dsp:nvSpPr>
      <dsp:spPr>
        <a:xfrm>
          <a:off x="3015314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Publish</a:t>
          </a:r>
        </a:p>
      </dsp:txBody>
      <dsp:txXfrm>
        <a:off x="3015314" y="2035718"/>
        <a:ext cx="1075692" cy="1075692"/>
      </dsp:txXfrm>
    </dsp:sp>
    <dsp:sp modelId="{50E748E5-408F-47B6-B309-77FC923C9121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2300198"/>
            <a:gd name="adj4" fmla="val 10769265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09BF-E8ED-4EFD-8704-9915F3936659}">
      <dsp:nvSpPr>
        <dsp:cNvPr id="0" name=""/>
        <dsp:cNvSpPr/>
      </dsp:nvSpPr>
      <dsp:spPr>
        <a:xfrm>
          <a:off x="366642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Archive</a:t>
          </a:r>
        </a:p>
      </dsp:txBody>
      <dsp:txXfrm>
        <a:off x="3666428" y="31794"/>
        <a:ext cx="1075692" cy="1075692"/>
      </dsp:txXfrm>
    </dsp:sp>
    <dsp:sp modelId="{1BF5BBFF-6B0D-41C0-9702-1927EDC3553D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6867851"/>
            <a:gd name="adj4" fmla="val 15196750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0F20B-CA09-42E6-8C07-79EFCA77C03F}">
      <dsp:nvSpPr>
        <dsp:cNvPr id="0" name=""/>
        <dsp:cNvSpPr/>
      </dsp:nvSpPr>
      <dsp:spPr>
        <a:xfrm>
          <a:off x="577347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sp:txBody>
      <dsp:txXfrm>
        <a:off x="5773478" y="31794"/>
        <a:ext cx="1075692" cy="1075692"/>
      </dsp:txXfrm>
    </dsp:sp>
    <dsp:sp modelId="{66E6E746-DFBE-4DFD-AC65-CA272BB6E316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21295337"/>
            <a:gd name="adj4" fmla="val 19764403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DDFA7-85EE-4034-A368-772313F00253}">
      <dsp:nvSpPr>
        <dsp:cNvPr id="0" name=""/>
        <dsp:cNvSpPr/>
      </dsp:nvSpPr>
      <dsp:spPr>
        <a:xfrm>
          <a:off x="6424592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Process</a:t>
          </a:r>
        </a:p>
      </dsp:txBody>
      <dsp:txXfrm>
        <a:off x="6424592" y="2035718"/>
        <a:ext cx="1075692" cy="1075692"/>
      </dsp:txXfrm>
    </dsp:sp>
    <dsp:sp modelId="{2087EF86-8232-49D4-9C54-DDEA7C51EC1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4016869"/>
            <a:gd name="adj4" fmla="val 2251439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5600F-7D2C-4334-9C3C-4A33F72263AE}">
      <dsp:nvSpPr>
        <dsp:cNvPr id="0" name=""/>
        <dsp:cNvSpPr/>
      </dsp:nvSpPr>
      <dsp:spPr>
        <a:xfrm>
          <a:off x="4719953" y="3274210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Analyze</a:t>
          </a:r>
        </a:p>
      </dsp:txBody>
      <dsp:txXfrm>
        <a:off x="4719953" y="3274210"/>
        <a:ext cx="1075692" cy="1075692"/>
      </dsp:txXfrm>
    </dsp:sp>
    <dsp:sp modelId="{4EA43B27-AB0F-4075-97BF-19ECD3B7C23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8213162"/>
            <a:gd name="adj4" fmla="val 6447732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A7464-FB54-4881-84D8-7F0D19613C38}">
      <dsp:nvSpPr>
        <dsp:cNvPr id="0" name=""/>
        <dsp:cNvSpPr/>
      </dsp:nvSpPr>
      <dsp:spPr>
        <a:xfrm>
          <a:off x="3015314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Publish</a:t>
          </a:r>
        </a:p>
      </dsp:txBody>
      <dsp:txXfrm>
        <a:off x="3015314" y="2035718"/>
        <a:ext cx="1075692" cy="1075692"/>
      </dsp:txXfrm>
    </dsp:sp>
    <dsp:sp modelId="{50E748E5-408F-47B6-B309-77FC923C9121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2300198"/>
            <a:gd name="adj4" fmla="val 10769265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09BF-E8ED-4EFD-8704-9915F3936659}">
      <dsp:nvSpPr>
        <dsp:cNvPr id="0" name=""/>
        <dsp:cNvSpPr/>
      </dsp:nvSpPr>
      <dsp:spPr>
        <a:xfrm>
          <a:off x="366642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Archive</a:t>
          </a:r>
        </a:p>
      </dsp:txBody>
      <dsp:txXfrm>
        <a:off x="3666428" y="31794"/>
        <a:ext cx="1075692" cy="1075692"/>
      </dsp:txXfrm>
    </dsp:sp>
    <dsp:sp modelId="{1BF5BBFF-6B0D-41C0-9702-1927EDC3553D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6867851"/>
            <a:gd name="adj4" fmla="val 15196750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0F20B-CA09-42E6-8C07-79EFCA77C03F}">
      <dsp:nvSpPr>
        <dsp:cNvPr id="0" name=""/>
        <dsp:cNvSpPr/>
      </dsp:nvSpPr>
      <dsp:spPr>
        <a:xfrm>
          <a:off x="577347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sp:txBody>
      <dsp:txXfrm>
        <a:off x="5773478" y="31794"/>
        <a:ext cx="1075692" cy="1075692"/>
      </dsp:txXfrm>
    </dsp:sp>
    <dsp:sp modelId="{66E6E746-DFBE-4DFD-AC65-CA272BB6E316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21295337"/>
            <a:gd name="adj4" fmla="val 19764403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DDFA7-85EE-4034-A368-772313F00253}">
      <dsp:nvSpPr>
        <dsp:cNvPr id="0" name=""/>
        <dsp:cNvSpPr/>
      </dsp:nvSpPr>
      <dsp:spPr>
        <a:xfrm>
          <a:off x="6424592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Process</a:t>
          </a:r>
        </a:p>
      </dsp:txBody>
      <dsp:txXfrm>
        <a:off x="6424592" y="2035718"/>
        <a:ext cx="1075692" cy="1075692"/>
      </dsp:txXfrm>
    </dsp:sp>
    <dsp:sp modelId="{2087EF86-8232-49D4-9C54-DDEA7C51EC1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4016869"/>
            <a:gd name="adj4" fmla="val 2251439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5600F-7D2C-4334-9C3C-4A33F72263AE}">
      <dsp:nvSpPr>
        <dsp:cNvPr id="0" name=""/>
        <dsp:cNvSpPr/>
      </dsp:nvSpPr>
      <dsp:spPr>
        <a:xfrm>
          <a:off x="4719953" y="3274210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Analyze</a:t>
          </a:r>
        </a:p>
      </dsp:txBody>
      <dsp:txXfrm>
        <a:off x="4719953" y="3274210"/>
        <a:ext cx="1075692" cy="1075692"/>
      </dsp:txXfrm>
    </dsp:sp>
    <dsp:sp modelId="{4EA43B27-AB0F-4075-97BF-19ECD3B7C23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8213162"/>
            <a:gd name="adj4" fmla="val 6447732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A7464-FB54-4881-84D8-7F0D19613C38}">
      <dsp:nvSpPr>
        <dsp:cNvPr id="0" name=""/>
        <dsp:cNvSpPr/>
      </dsp:nvSpPr>
      <dsp:spPr>
        <a:xfrm>
          <a:off x="3015314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Publish</a:t>
          </a:r>
        </a:p>
      </dsp:txBody>
      <dsp:txXfrm>
        <a:off x="3015314" y="2035718"/>
        <a:ext cx="1075692" cy="1075692"/>
      </dsp:txXfrm>
    </dsp:sp>
    <dsp:sp modelId="{50E748E5-408F-47B6-B309-77FC923C9121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2300198"/>
            <a:gd name="adj4" fmla="val 10769265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09BF-E8ED-4EFD-8704-9915F3936659}">
      <dsp:nvSpPr>
        <dsp:cNvPr id="0" name=""/>
        <dsp:cNvSpPr/>
      </dsp:nvSpPr>
      <dsp:spPr>
        <a:xfrm>
          <a:off x="366642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Archive</a:t>
          </a:r>
        </a:p>
      </dsp:txBody>
      <dsp:txXfrm>
        <a:off x="3666428" y="31794"/>
        <a:ext cx="1075692" cy="1075692"/>
      </dsp:txXfrm>
    </dsp:sp>
    <dsp:sp modelId="{1BF5BBFF-6B0D-41C0-9702-1927EDC3553D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6867851"/>
            <a:gd name="adj4" fmla="val 15196750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0F20B-CA09-42E6-8C07-79EFCA77C03F}">
      <dsp:nvSpPr>
        <dsp:cNvPr id="0" name=""/>
        <dsp:cNvSpPr/>
      </dsp:nvSpPr>
      <dsp:spPr>
        <a:xfrm>
          <a:off x="577347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Calibri Light"/>
            </a:rPr>
            <a:t>Create</a:t>
          </a:r>
        </a:p>
      </dsp:txBody>
      <dsp:txXfrm>
        <a:off x="5773478" y="31794"/>
        <a:ext cx="1075692" cy="1075692"/>
      </dsp:txXfrm>
    </dsp:sp>
    <dsp:sp modelId="{66E6E746-DFBE-4DFD-AC65-CA272BB6E316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21295337"/>
            <a:gd name="adj4" fmla="val 19764403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DDFA7-85EE-4034-A368-772313F00253}">
      <dsp:nvSpPr>
        <dsp:cNvPr id="0" name=""/>
        <dsp:cNvSpPr/>
      </dsp:nvSpPr>
      <dsp:spPr>
        <a:xfrm>
          <a:off x="6424592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Process</a:t>
          </a:r>
        </a:p>
      </dsp:txBody>
      <dsp:txXfrm>
        <a:off x="6424592" y="2035718"/>
        <a:ext cx="1075692" cy="1075692"/>
      </dsp:txXfrm>
    </dsp:sp>
    <dsp:sp modelId="{2087EF86-8232-49D4-9C54-DDEA7C51EC1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4016869"/>
            <a:gd name="adj4" fmla="val 2251439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5600F-7D2C-4334-9C3C-4A33F72263AE}">
      <dsp:nvSpPr>
        <dsp:cNvPr id="0" name=""/>
        <dsp:cNvSpPr/>
      </dsp:nvSpPr>
      <dsp:spPr>
        <a:xfrm>
          <a:off x="4719953" y="3274210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Analyze</a:t>
          </a:r>
        </a:p>
      </dsp:txBody>
      <dsp:txXfrm>
        <a:off x="4719953" y="3274210"/>
        <a:ext cx="1075692" cy="1075692"/>
      </dsp:txXfrm>
    </dsp:sp>
    <dsp:sp modelId="{4EA43B27-AB0F-4075-97BF-19ECD3B7C230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8213162"/>
            <a:gd name="adj4" fmla="val 6447732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A7464-FB54-4881-84D8-7F0D19613C38}">
      <dsp:nvSpPr>
        <dsp:cNvPr id="0" name=""/>
        <dsp:cNvSpPr/>
      </dsp:nvSpPr>
      <dsp:spPr>
        <a:xfrm>
          <a:off x="3015314" y="2035718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Publish</a:t>
          </a:r>
        </a:p>
      </dsp:txBody>
      <dsp:txXfrm>
        <a:off x="3015314" y="2035718"/>
        <a:ext cx="1075692" cy="1075692"/>
      </dsp:txXfrm>
    </dsp:sp>
    <dsp:sp modelId="{50E748E5-408F-47B6-B309-77FC923C9121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2300198"/>
            <a:gd name="adj4" fmla="val 10769265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09BF-E8ED-4EFD-8704-9915F3936659}">
      <dsp:nvSpPr>
        <dsp:cNvPr id="0" name=""/>
        <dsp:cNvSpPr/>
      </dsp:nvSpPr>
      <dsp:spPr>
        <a:xfrm>
          <a:off x="3666428" y="31794"/>
          <a:ext cx="1075692" cy="1075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cs typeface="Calibri Light"/>
            </a:rPr>
            <a:t>Archive</a:t>
          </a:r>
        </a:p>
      </dsp:txBody>
      <dsp:txXfrm>
        <a:off x="3666428" y="31794"/>
        <a:ext cx="1075692" cy="1075692"/>
      </dsp:txXfrm>
    </dsp:sp>
    <dsp:sp modelId="{1BF5BBFF-6B0D-41C0-9702-1927EDC3553D}">
      <dsp:nvSpPr>
        <dsp:cNvPr id="0" name=""/>
        <dsp:cNvSpPr/>
      </dsp:nvSpPr>
      <dsp:spPr>
        <a:xfrm>
          <a:off x="3238196" y="89"/>
          <a:ext cx="4039207" cy="4039207"/>
        </a:xfrm>
        <a:prstGeom prst="circularArrow">
          <a:avLst>
            <a:gd name="adj1" fmla="val 5193"/>
            <a:gd name="adj2" fmla="val 335399"/>
            <a:gd name="adj3" fmla="val 16867851"/>
            <a:gd name="adj4" fmla="val 15196750"/>
            <a:gd name="adj5" fmla="val 6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EF0BA2-0139-4711-B6E8-A635B2EDC0BA}" type="datetimeFigureOut">
              <a:rPr lang="da-DK" smtClean="0"/>
              <a:t>13-11-2018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5F772-9237-48B3-A18D-4BC5C5C982BF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40687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25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49958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26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79045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27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378487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28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51701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29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18323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33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512663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5F772-9237-48B3-A18D-4BC5C5C982BF}" type="slidenum">
              <a:rPr lang="da-DK" smtClean="0"/>
              <a:t>34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40053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ta-Management-by-Design/DMb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Welcome to workshop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0274922-1470-46BD-A268-6B8CC03CEE55}"/>
              </a:ext>
            </a:extLst>
          </p:cNvPr>
          <p:cNvSpPr/>
          <p:nvPr/>
        </p:nvSpPr>
        <p:spPr>
          <a:xfrm>
            <a:off x="2019299" y="2109536"/>
            <a:ext cx="6777789" cy="422709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a-DK"/>
              <a:t>Research Data Archive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1F52C1-3AB4-470B-8258-1A4F54E4F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Research Data Archive</a:t>
            </a:r>
            <a:endParaRPr lang="en-DK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B6806B-F38D-42B5-BA6D-DE6BE7CEF0A6}"/>
              </a:ext>
            </a:extLst>
          </p:cNvPr>
          <p:cNvSpPr/>
          <p:nvPr/>
        </p:nvSpPr>
        <p:spPr>
          <a:xfrm rot="5400000">
            <a:off x="-234044" y="4076410"/>
            <a:ext cx="2590800" cy="4463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/>
              <a:t>Producer</a:t>
            </a:r>
            <a:endParaRPr lang="en-DK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6F038D7-4F13-4E5B-9E95-1D8840A8258A}"/>
              </a:ext>
            </a:extLst>
          </p:cNvPr>
          <p:cNvSpPr/>
          <p:nvPr/>
        </p:nvSpPr>
        <p:spPr>
          <a:xfrm rot="5400000">
            <a:off x="8459631" y="3999925"/>
            <a:ext cx="2590799" cy="4463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/>
              <a:t>Consumer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E9C4DD1-49D4-4C94-952C-7A21CCD18982}"/>
              </a:ext>
            </a:extLst>
          </p:cNvPr>
          <p:cNvSpPr/>
          <p:nvPr/>
        </p:nvSpPr>
        <p:spPr>
          <a:xfrm>
            <a:off x="7588774" y="3766168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/>
              <a:t>Access</a:t>
            </a:r>
            <a:endParaRPr lang="en-DK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E7D5163-6A49-43A8-B916-DB1A350C75F4}"/>
              </a:ext>
            </a:extLst>
          </p:cNvPr>
          <p:cNvSpPr/>
          <p:nvPr/>
        </p:nvSpPr>
        <p:spPr>
          <a:xfrm>
            <a:off x="2385402" y="3766168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/>
              <a:t>Ingest</a:t>
            </a:r>
            <a:endParaRPr lang="en-DK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9C8C89F-CA74-4D93-BC76-FACEF285DE0E}"/>
              </a:ext>
            </a:extLst>
          </p:cNvPr>
          <p:cNvSpPr/>
          <p:nvPr/>
        </p:nvSpPr>
        <p:spPr>
          <a:xfrm>
            <a:off x="4268631" y="3134796"/>
            <a:ext cx="2068286" cy="6313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/>
              <a:t>Data Management</a:t>
            </a:r>
            <a:endParaRPr lang="en-DK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EF7691F-F201-4FC3-99CF-067D0129D1C1}"/>
              </a:ext>
            </a:extLst>
          </p:cNvPr>
          <p:cNvSpPr/>
          <p:nvPr/>
        </p:nvSpPr>
        <p:spPr>
          <a:xfrm>
            <a:off x="4268631" y="4680568"/>
            <a:ext cx="2068286" cy="6313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/>
              <a:t>Archival Storage</a:t>
            </a:r>
            <a:endParaRPr lang="en-DK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924EFA-962E-4986-B7E4-7F48DD976428}"/>
              </a:ext>
            </a:extLst>
          </p:cNvPr>
          <p:cNvSpPr txBox="1"/>
          <p:nvPr/>
        </p:nvSpPr>
        <p:spPr>
          <a:xfrm>
            <a:off x="838199" y="1300835"/>
            <a:ext cx="51616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i="1"/>
              <a:t>Open Archival Information System ISO-OAIS   ISO-STD 14721</a:t>
            </a:r>
            <a:endParaRPr lang="en-DK" sz="1600" i="1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98992C4-F318-48F8-B91A-67B0998B9200}"/>
              </a:ext>
            </a:extLst>
          </p:cNvPr>
          <p:cNvSpPr/>
          <p:nvPr/>
        </p:nvSpPr>
        <p:spPr>
          <a:xfrm>
            <a:off x="2385402" y="5594968"/>
            <a:ext cx="6117772" cy="435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/>
              <a:t>Administraion</a:t>
            </a:r>
            <a:endParaRPr lang="en-DK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F4D3F88-D1DC-43CC-8753-6A20C186EEAD}"/>
              </a:ext>
            </a:extLst>
          </p:cNvPr>
          <p:cNvSpPr/>
          <p:nvPr/>
        </p:nvSpPr>
        <p:spPr>
          <a:xfrm>
            <a:off x="2385402" y="2389122"/>
            <a:ext cx="6117772" cy="435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/>
              <a:t>Preservation Planning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32244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CE44D-D888-9F48-8B3D-DD160D2F1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Hændelser</a:t>
            </a:r>
            <a:r>
              <a:rPr lang="en-GB"/>
              <a:t> </a:t>
            </a:r>
            <a:r>
              <a:rPr lang="en-GB" err="1"/>
              <a:t>og</a:t>
            </a:r>
            <a:r>
              <a:rPr lang="en-GB"/>
              <a:t> processer for </a:t>
            </a:r>
            <a:r>
              <a:rPr lang="en-GB" err="1"/>
              <a:t>arkiv</a:t>
            </a:r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BE8036-1E78-744C-944E-35100BA1C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2563"/>
            <a:ext cx="12192000" cy="558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79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CE44D-D888-9F48-8B3D-DD160D2F1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Hændelser</a:t>
            </a:r>
            <a:r>
              <a:rPr lang="en-GB"/>
              <a:t> </a:t>
            </a:r>
            <a:r>
              <a:rPr lang="en-GB" err="1"/>
              <a:t>og</a:t>
            </a:r>
            <a:r>
              <a:rPr lang="en-GB"/>
              <a:t> processer for </a:t>
            </a:r>
            <a:r>
              <a:rPr lang="en-GB" err="1"/>
              <a:t>arkiv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6A3C34-E4CD-EF49-9CFB-FB7B7B0EB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2563"/>
            <a:ext cx="12192000" cy="558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35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57A7D-0022-2B47-8605-EB84FB112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Krav </a:t>
            </a:r>
            <a:r>
              <a:rPr lang="en-GB" err="1"/>
              <a:t>til</a:t>
            </a:r>
            <a:r>
              <a:rPr lang="en-GB"/>
              <a:t> metadata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2BD35E-7C18-8342-8A15-1EC497845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86487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93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57A7D-0022-2B47-8605-EB84FB112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Krav </a:t>
            </a:r>
            <a:r>
              <a:rPr lang="en-GB" err="1"/>
              <a:t>til</a:t>
            </a:r>
            <a:r>
              <a:rPr lang="en-GB"/>
              <a:t> metadata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9CA902-094C-DA42-A1B7-E3E7D1D32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86487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5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57A7D-0022-2B47-8605-EB84FB112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Krav </a:t>
            </a:r>
            <a:r>
              <a:rPr lang="en-GB" err="1"/>
              <a:t>til</a:t>
            </a:r>
            <a:r>
              <a:rPr lang="en-GB"/>
              <a:t> metadata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6B2B83-059F-F64F-93F4-9CE349C5A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86487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258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EC97C-C7B7-42CC-A0AE-6298FD753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Wrapping up WS1: Archiving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8734A-16EB-40B2-AA9C-FC56188E2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Not today!</a:t>
            </a:r>
          </a:p>
          <a:p>
            <a:r>
              <a:rPr lang="en-US"/>
              <a:t>We will finish it up after workshop 2 and 3 has made us more experienced working with modelling</a:t>
            </a:r>
          </a:p>
          <a:p>
            <a:pPr marL="0" indent="0">
              <a:buNone/>
            </a:pPr>
            <a:endParaRPr lang="en-US"/>
          </a:p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25349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73D74-9B24-4A93-BF1C-83C26D27D9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Data Collection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18D4A5-0570-47C6-9864-3145635A44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The subject of todays workshop</a:t>
            </a:r>
            <a:endParaRPr lang="da-D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4D0C84-F343-46C2-91B1-EA3A334B9C0E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10:00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35493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Data's lifecycle in Research</a:t>
            </a:r>
            <a:endParaRPr lang="en-US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35ACAA4A-1D59-4137-B3DD-40E1F8C270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349233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4381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Data's lifecycle in Research </a:t>
            </a:r>
            <a:r>
              <a:rPr lang="en-US">
                <a:solidFill>
                  <a:srgbClr val="C00000"/>
                </a:solidFill>
                <a:cs typeface="Calibri Light"/>
              </a:rPr>
              <a:t>(reality check)</a:t>
            </a:r>
            <a:endParaRPr lang="en-US">
              <a:solidFill>
                <a:srgbClr val="C00000"/>
              </a:solidFill>
            </a:endParaRPr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35ACAA4A-1D59-4137-B3DD-40E1F8C2707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FAB57FF-31AB-4987-A709-24E1798B1A76}"/>
              </a:ext>
            </a:extLst>
          </p:cNvPr>
          <p:cNvCxnSpPr/>
          <p:nvPr/>
        </p:nvCxnSpPr>
        <p:spPr>
          <a:xfrm>
            <a:off x="7176655" y="2429164"/>
            <a:ext cx="600363" cy="2013527"/>
          </a:xfrm>
          <a:prstGeom prst="line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528F201-1EC9-4312-A82B-005C082929CA}"/>
              </a:ext>
            </a:extLst>
          </p:cNvPr>
          <p:cNvCxnSpPr/>
          <p:nvPr/>
        </p:nvCxnSpPr>
        <p:spPr>
          <a:xfrm flipH="1">
            <a:off x="6188364" y="4442691"/>
            <a:ext cx="1597891" cy="1163782"/>
          </a:xfrm>
          <a:prstGeom prst="line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9B1665-3C85-4DD4-997E-F05A5AD753E8}"/>
              </a:ext>
            </a:extLst>
          </p:cNvPr>
          <p:cNvCxnSpPr>
            <a:cxnSpLocks/>
          </p:cNvCxnSpPr>
          <p:nvPr/>
        </p:nvCxnSpPr>
        <p:spPr>
          <a:xfrm flipV="1">
            <a:off x="6179127" y="2632364"/>
            <a:ext cx="840509" cy="2992581"/>
          </a:xfrm>
          <a:prstGeom prst="line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090F4C9-35E9-4ED7-8F42-13C0B3A58149}"/>
              </a:ext>
            </a:extLst>
          </p:cNvPr>
          <p:cNvCxnSpPr>
            <a:cxnSpLocks/>
          </p:cNvCxnSpPr>
          <p:nvPr/>
        </p:nvCxnSpPr>
        <p:spPr>
          <a:xfrm>
            <a:off x="7019636" y="2817091"/>
            <a:ext cx="457200" cy="1422401"/>
          </a:xfrm>
          <a:prstGeom prst="line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314E66E-01F0-4AED-8D77-48B0E49F078F}"/>
              </a:ext>
            </a:extLst>
          </p:cNvPr>
          <p:cNvCxnSpPr>
            <a:cxnSpLocks/>
          </p:cNvCxnSpPr>
          <p:nvPr/>
        </p:nvCxnSpPr>
        <p:spPr>
          <a:xfrm flipH="1" flipV="1">
            <a:off x="5126182" y="2642683"/>
            <a:ext cx="775854" cy="28437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BF4AF1-201E-4E1B-9B0C-B155E6AFAF0E}"/>
              </a:ext>
            </a:extLst>
          </p:cNvPr>
          <p:cNvCxnSpPr>
            <a:cxnSpLocks/>
          </p:cNvCxnSpPr>
          <p:nvPr/>
        </p:nvCxnSpPr>
        <p:spPr>
          <a:xfrm flipH="1">
            <a:off x="5902036" y="4239492"/>
            <a:ext cx="1574800" cy="1246909"/>
          </a:xfrm>
          <a:prstGeom prst="line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3745515-885A-4A30-B8ED-AE23A79D50D1}"/>
              </a:ext>
            </a:extLst>
          </p:cNvPr>
          <p:cNvCxnSpPr>
            <a:cxnSpLocks/>
          </p:cNvCxnSpPr>
          <p:nvPr/>
        </p:nvCxnSpPr>
        <p:spPr>
          <a:xfrm flipV="1">
            <a:off x="5150427" y="2632365"/>
            <a:ext cx="1631373" cy="103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CAEFD45-9A5A-434A-848E-C531DA88572C}"/>
              </a:ext>
            </a:extLst>
          </p:cNvPr>
          <p:cNvCxnSpPr>
            <a:cxnSpLocks/>
          </p:cNvCxnSpPr>
          <p:nvPr/>
        </p:nvCxnSpPr>
        <p:spPr>
          <a:xfrm flipH="1">
            <a:off x="6059055" y="2642683"/>
            <a:ext cx="722745" cy="249273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26378E-AD48-4E27-B390-22A5259516C4}"/>
              </a:ext>
            </a:extLst>
          </p:cNvPr>
          <p:cNvCxnSpPr>
            <a:cxnSpLocks/>
          </p:cNvCxnSpPr>
          <p:nvPr/>
        </p:nvCxnSpPr>
        <p:spPr>
          <a:xfrm flipH="1" flipV="1">
            <a:off x="4968010" y="4488847"/>
            <a:ext cx="1091046" cy="646572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7607EE1-FFA7-498C-9CC2-A9E7EFEA58F5}"/>
              </a:ext>
            </a:extLst>
          </p:cNvPr>
          <p:cNvCxnSpPr>
            <a:cxnSpLocks/>
          </p:cNvCxnSpPr>
          <p:nvPr/>
        </p:nvCxnSpPr>
        <p:spPr>
          <a:xfrm flipH="1" flipV="1">
            <a:off x="4847940" y="2674631"/>
            <a:ext cx="120070" cy="181421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4947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49AAB-4D8A-4731-A174-DB0CB3353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Program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6AA14-A41E-446D-89F5-EDB49E4CAD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  9:30 Introduction to participants</a:t>
            </a:r>
          </a:p>
          <a:p>
            <a:r>
              <a:rPr lang="en-US"/>
              <a:t>  9:45 Wrapping up the first workshop</a:t>
            </a:r>
          </a:p>
          <a:p>
            <a:r>
              <a:rPr lang="en-US"/>
              <a:t>10:00 Workshop on data collection</a:t>
            </a:r>
          </a:p>
          <a:p>
            <a:r>
              <a:rPr lang="en-US"/>
              <a:t>10:30 Presentations of homework</a:t>
            </a:r>
          </a:p>
          <a:p>
            <a:r>
              <a:rPr lang="en-US"/>
              <a:t>11:00 Brainstorm</a:t>
            </a:r>
          </a:p>
          <a:p>
            <a:r>
              <a:rPr lang="en-US"/>
              <a:t>12:00 Lunch</a:t>
            </a:r>
          </a:p>
          <a:p>
            <a:r>
              <a:rPr lang="en-US"/>
              <a:t>12:30 Putting it together (in groups)</a:t>
            </a:r>
          </a:p>
          <a:p>
            <a:r>
              <a:rPr lang="en-US"/>
              <a:t>15:15 Presentation of results</a:t>
            </a:r>
          </a:p>
          <a:p>
            <a:r>
              <a:rPr lang="en-US"/>
              <a:t>16:00 Bye </a:t>
            </a:r>
            <a:r>
              <a:rPr lang="en-US" err="1"/>
              <a:t>bye</a:t>
            </a:r>
            <a:endParaRPr lang="en-US"/>
          </a:p>
          <a:p>
            <a:endParaRPr lang="en-US"/>
          </a:p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24169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Data's lifecycle in Workshops</a:t>
            </a:r>
            <a:endParaRPr lang="en-US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35ACAA4A-1D59-4137-B3DD-40E1F8C270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13819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73" name="Rectangle 672">
            <a:extLst>
              <a:ext uri="{FF2B5EF4-FFF2-40B4-BE49-F238E27FC236}">
                <a16:creationId xmlns:a16="http://schemas.microsoft.com/office/drawing/2014/main" id="{105E4305-640E-42E2-9773-63712532D691}"/>
              </a:ext>
            </a:extLst>
          </p:cNvPr>
          <p:cNvSpPr/>
          <p:nvPr/>
        </p:nvSpPr>
        <p:spPr>
          <a:xfrm>
            <a:off x="6622026" y="2148348"/>
            <a:ext cx="1995948" cy="258588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22BD31-4DA4-4FE1-AE9A-9EAA141847A4}"/>
              </a:ext>
            </a:extLst>
          </p:cNvPr>
          <p:cNvSpPr txBox="1"/>
          <p:nvPr/>
        </p:nvSpPr>
        <p:spPr>
          <a:xfrm>
            <a:off x="7019588" y="1779016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Collecting data</a:t>
            </a:r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2F6FC1-A888-4C73-A074-242F4429F39B}"/>
              </a:ext>
            </a:extLst>
          </p:cNvPr>
          <p:cNvSpPr/>
          <p:nvPr/>
        </p:nvSpPr>
        <p:spPr>
          <a:xfrm>
            <a:off x="3763370" y="4129549"/>
            <a:ext cx="2858655" cy="181867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108CAF-53F4-4924-B2CE-C0422CA9DFE1}"/>
              </a:ext>
            </a:extLst>
          </p:cNvPr>
          <p:cNvSpPr txBox="1"/>
          <p:nvPr/>
        </p:nvSpPr>
        <p:spPr>
          <a:xfrm>
            <a:off x="3763370" y="5949113"/>
            <a:ext cx="26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Doing research using data</a:t>
            </a:r>
            <a:endParaRPr lang="da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115A76-071D-45AE-BE7F-E5EA898CF836}"/>
              </a:ext>
            </a:extLst>
          </p:cNvPr>
          <p:cNvSpPr/>
          <p:nvPr/>
        </p:nvSpPr>
        <p:spPr>
          <a:xfrm>
            <a:off x="3886200" y="1607127"/>
            <a:ext cx="1995948" cy="173451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FBF969-77ED-402B-9F77-714F78C06745}"/>
              </a:ext>
            </a:extLst>
          </p:cNvPr>
          <p:cNvSpPr txBox="1"/>
          <p:nvPr/>
        </p:nvSpPr>
        <p:spPr>
          <a:xfrm>
            <a:off x="2342508" y="1611728"/>
            <a:ext cx="152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Archiving data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054585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The lines are blurry (a fact we must accept!) </a:t>
            </a:r>
            <a:endParaRPr lang="en-US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35ACAA4A-1D59-4137-B3DD-40E1F8C2707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73" name="Rectangle 672">
            <a:extLst>
              <a:ext uri="{FF2B5EF4-FFF2-40B4-BE49-F238E27FC236}">
                <a16:creationId xmlns:a16="http://schemas.microsoft.com/office/drawing/2014/main" id="{105E4305-640E-42E2-9773-63712532D691}"/>
              </a:ext>
            </a:extLst>
          </p:cNvPr>
          <p:cNvSpPr/>
          <p:nvPr/>
        </p:nvSpPr>
        <p:spPr>
          <a:xfrm>
            <a:off x="6622026" y="2148348"/>
            <a:ext cx="1995948" cy="2585883"/>
          </a:xfrm>
          <a:prstGeom prst="rect">
            <a:avLst/>
          </a:prstGeom>
          <a:noFill/>
          <a:ln w="254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22BD31-4DA4-4FE1-AE9A-9EAA141847A4}"/>
              </a:ext>
            </a:extLst>
          </p:cNvPr>
          <p:cNvSpPr txBox="1"/>
          <p:nvPr/>
        </p:nvSpPr>
        <p:spPr>
          <a:xfrm>
            <a:off x="7019588" y="1779016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Collecting data</a:t>
            </a:r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2F6FC1-A888-4C73-A074-242F4429F39B}"/>
              </a:ext>
            </a:extLst>
          </p:cNvPr>
          <p:cNvSpPr/>
          <p:nvPr/>
        </p:nvSpPr>
        <p:spPr>
          <a:xfrm>
            <a:off x="3763370" y="4129549"/>
            <a:ext cx="2858655" cy="1818670"/>
          </a:xfrm>
          <a:prstGeom prst="rect">
            <a:avLst/>
          </a:prstGeom>
          <a:noFill/>
          <a:ln w="254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108CAF-53F4-4924-B2CE-C0422CA9DFE1}"/>
              </a:ext>
            </a:extLst>
          </p:cNvPr>
          <p:cNvSpPr txBox="1"/>
          <p:nvPr/>
        </p:nvSpPr>
        <p:spPr>
          <a:xfrm>
            <a:off x="3763370" y="5949113"/>
            <a:ext cx="26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Doing research using data</a:t>
            </a:r>
            <a:endParaRPr lang="da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115A76-071D-45AE-BE7F-E5EA898CF836}"/>
              </a:ext>
            </a:extLst>
          </p:cNvPr>
          <p:cNvSpPr/>
          <p:nvPr/>
        </p:nvSpPr>
        <p:spPr>
          <a:xfrm>
            <a:off x="3886200" y="1607127"/>
            <a:ext cx="1995948" cy="173451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FBF969-77ED-402B-9F77-714F78C06745}"/>
              </a:ext>
            </a:extLst>
          </p:cNvPr>
          <p:cNvSpPr txBox="1"/>
          <p:nvPr/>
        </p:nvSpPr>
        <p:spPr>
          <a:xfrm>
            <a:off x="2342508" y="1611728"/>
            <a:ext cx="152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Archiving data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60813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Focus on requirements to processes supporting digital data collection</a:t>
            </a:r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4D1CEC6-BEF9-43DE-8890-D81788E152EF}"/>
              </a:ext>
            </a:extLst>
          </p:cNvPr>
          <p:cNvSpPr/>
          <p:nvPr/>
        </p:nvSpPr>
        <p:spPr>
          <a:xfrm>
            <a:off x="6611678" y="1857419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 panose="020F0502020204030204"/>
                <a:ea typeface="+mn-ea"/>
                <a:cs typeface="Calibri Light"/>
              </a:rPr>
              <a:t>Create</a:t>
            </a:r>
          </a:p>
        </p:txBody>
      </p:sp>
      <p:sp>
        <p:nvSpPr>
          <p:cNvPr id="6" name="Arrow: Circular 5">
            <a:extLst>
              <a:ext uri="{FF2B5EF4-FFF2-40B4-BE49-F238E27FC236}">
                <a16:creationId xmlns:a16="http://schemas.microsoft.com/office/drawing/2014/main" id="{C4196633-9C3D-4171-9AC7-F040383FE8B6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21295337"/>
              <a:gd name="adj4" fmla="val 19764403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C9B3D30-8E2B-4C05-99A2-B75AC91B2FEC}"/>
              </a:ext>
            </a:extLst>
          </p:cNvPr>
          <p:cNvSpPr/>
          <p:nvPr/>
        </p:nvSpPr>
        <p:spPr>
          <a:xfrm>
            <a:off x="7262792" y="3861343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Process</a:t>
            </a:r>
          </a:p>
        </p:txBody>
      </p:sp>
      <p:sp>
        <p:nvSpPr>
          <p:cNvPr id="8" name="Arrow: Circular 7">
            <a:extLst>
              <a:ext uri="{FF2B5EF4-FFF2-40B4-BE49-F238E27FC236}">
                <a16:creationId xmlns:a16="http://schemas.microsoft.com/office/drawing/2014/main" id="{CF52894A-EF26-48C2-9413-DF14F72CD605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4016869"/>
              <a:gd name="adj4" fmla="val 2251439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30A5C7A-E445-42B4-AD33-F19758DB64B6}"/>
              </a:ext>
            </a:extLst>
          </p:cNvPr>
          <p:cNvSpPr/>
          <p:nvPr/>
        </p:nvSpPr>
        <p:spPr>
          <a:xfrm>
            <a:off x="5558153" y="5099835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Analyze</a:t>
            </a:r>
          </a:p>
        </p:txBody>
      </p:sp>
      <p:sp>
        <p:nvSpPr>
          <p:cNvPr id="10" name="Arrow: Circular 9">
            <a:extLst>
              <a:ext uri="{FF2B5EF4-FFF2-40B4-BE49-F238E27FC236}">
                <a16:creationId xmlns:a16="http://schemas.microsoft.com/office/drawing/2014/main" id="{50E8A095-D74C-42F7-A36C-2777F87C9539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8213162"/>
              <a:gd name="adj4" fmla="val 6447732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E446985-500A-4C6F-88BB-7E4D7179B0EB}"/>
              </a:ext>
            </a:extLst>
          </p:cNvPr>
          <p:cNvSpPr/>
          <p:nvPr/>
        </p:nvSpPr>
        <p:spPr>
          <a:xfrm>
            <a:off x="3853514" y="3861343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Publish</a:t>
            </a:r>
          </a:p>
        </p:txBody>
      </p:sp>
      <p:sp>
        <p:nvSpPr>
          <p:cNvPr id="12" name="Arrow: Circular 11">
            <a:extLst>
              <a:ext uri="{FF2B5EF4-FFF2-40B4-BE49-F238E27FC236}">
                <a16:creationId xmlns:a16="http://schemas.microsoft.com/office/drawing/2014/main" id="{8ED57F83-5AB5-4F04-9088-28C9B10949CB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12300198"/>
              <a:gd name="adj4" fmla="val 10769265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4F101A9-246D-45D0-9FC7-D4C8D58FC6CF}"/>
              </a:ext>
            </a:extLst>
          </p:cNvPr>
          <p:cNvSpPr/>
          <p:nvPr/>
        </p:nvSpPr>
        <p:spPr>
          <a:xfrm>
            <a:off x="4504628" y="1857419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Archive</a:t>
            </a:r>
          </a:p>
        </p:txBody>
      </p:sp>
      <p:sp>
        <p:nvSpPr>
          <p:cNvPr id="14" name="Arrow: Circular 13">
            <a:extLst>
              <a:ext uri="{FF2B5EF4-FFF2-40B4-BE49-F238E27FC236}">
                <a16:creationId xmlns:a16="http://schemas.microsoft.com/office/drawing/2014/main" id="{58B348A1-7809-4854-BC86-C35AE8C054C3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16867851"/>
              <a:gd name="adj4" fmla="val 15196750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E59053-CFAD-458C-8784-92009CF7B366}"/>
              </a:ext>
            </a:extLst>
          </p:cNvPr>
          <p:cNvSpPr/>
          <p:nvPr/>
        </p:nvSpPr>
        <p:spPr>
          <a:xfrm>
            <a:off x="6622026" y="2148348"/>
            <a:ext cx="1995948" cy="2585883"/>
          </a:xfrm>
          <a:prstGeom prst="rect">
            <a:avLst/>
          </a:prstGeom>
          <a:noFill/>
          <a:ln w="254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1AE7CD-1EED-495A-A6B5-DF56C64BDE84}"/>
              </a:ext>
            </a:extLst>
          </p:cNvPr>
          <p:cNvSpPr txBox="1"/>
          <p:nvPr/>
        </p:nvSpPr>
        <p:spPr>
          <a:xfrm>
            <a:off x="7019588" y="1779016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Collecting data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111447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Requirements may come from all phases</a:t>
            </a:r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4D1CEC6-BEF9-43DE-8890-D81788E152EF}"/>
              </a:ext>
            </a:extLst>
          </p:cNvPr>
          <p:cNvSpPr/>
          <p:nvPr/>
        </p:nvSpPr>
        <p:spPr>
          <a:xfrm>
            <a:off x="6611678" y="1857419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 panose="020F0502020204030204"/>
                <a:ea typeface="+mn-ea"/>
                <a:cs typeface="Calibri Light"/>
              </a:rPr>
              <a:t>Create</a:t>
            </a:r>
          </a:p>
        </p:txBody>
      </p:sp>
      <p:sp>
        <p:nvSpPr>
          <p:cNvPr id="6" name="Arrow: Circular 5">
            <a:extLst>
              <a:ext uri="{FF2B5EF4-FFF2-40B4-BE49-F238E27FC236}">
                <a16:creationId xmlns:a16="http://schemas.microsoft.com/office/drawing/2014/main" id="{C4196633-9C3D-4171-9AC7-F040383FE8B6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21295337"/>
              <a:gd name="adj4" fmla="val 19764403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C9B3D30-8E2B-4C05-99A2-B75AC91B2FEC}"/>
              </a:ext>
            </a:extLst>
          </p:cNvPr>
          <p:cNvSpPr/>
          <p:nvPr/>
        </p:nvSpPr>
        <p:spPr>
          <a:xfrm>
            <a:off x="7262792" y="3861343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Process</a:t>
            </a:r>
          </a:p>
        </p:txBody>
      </p:sp>
      <p:sp>
        <p:nvSpPr>
          <p:cNvPr id="8" name="Arrow: Circular 7">
            <a:extLst>
              <a:ext uri="{FF2B5EF4-FFF2-40B4-BE49-F238E27FC236}">
                <a16:creationId xmlns:a16="http://schemas.microsoft.com/office/drawing/2014/main" id="{CF52894A-EF26-48C2-9413-DF14F72CD605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4016869"/>
              <a:gd name="adj4" fmla="val 2251439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30A5C7A-E445-42B4-AD33-F19758DB64B6}"/>
              </a:ext>
            </a:extLst>
          </p:cNvPr>
          <p:cNvSpPr/>
          <p:nvPr/>
        </p:nvSpPr>
        <p:spPr>
          <a:xfrm>
            <a:off x="5558153" y="5099835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Analyze</a:t>
            </a:r>
          </a:p>
        </p:txBody>
      </p:sp>
      <p:sp>
        <p:nvSpPr>
          <p:cNvPr id="10" name="Arrow: Circular 9">
            <a:extLst>
              <a:ext uri="{FF2B5EF4-FFF2-40B4-BE49-F238E27FC236}">
                <a16:creationId xmlns:a16="http://schemas.microsoft.com/office/drawing/2014/main" id="{50E8A095-D74C-42F7-A36C-2777F87C9539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8213162"/>
              <a:gd name="adj4" fmla="val 6447732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E446985-500A-4C6F-88BB-7E4D7179B0EB}"/>
              </a:ext>
            </a:extLst>
          </p:cNvPr>
          <p:cNvSpPr/>
          <p:nvPr/>
        </p:nvSpPr>
        <p:spPr>
          <a:xfrm>
            <a:off x="3853514" y="3861343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Publish</a:t>
            </a:r>
          </a:p>
        </p:txBody>
      </p:sp>
      <p:sp>
        <p:nvSpPr>
          <p:cNvPr id="12" name="Arrow: Circular 11">
            <a:extLst>
              <a:ext uri="{FF2B5EF4-FFF2-40B4-BE49-F238E27FC236}">
                <a16:creationId xmlns:a16="http://schemas.microsoft.com/office/drawing/2014/main" id="{8ED57F83-5AB5-4F04-9088-28C9B10949CB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12300198"/>
              <a:gd name="adj4" fmla="val 10769265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4F101A9-246D-45D0-9FC7-D4C8D58FC6CF}"/>
              </a:ext>
            </a:extLst>
          </p:cNvPr>
          <p:cNvSpPr/>
          <p:nvPr/>
        </p:nvSpPr>
        <p:spPr>
          <a:xfrm>
            <a:off x="4504628" y="1857419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Archive</a:t>
            </a:r>
          </a:p>
        </p:txBody>
      </p:sp>
      <p:sp>
        <p:nvSpPr>
          <p:cNvPr id="14" name="Arrow: Circular 13">
            <a:extLst>
              <a:ext uri="{FF2B5EF4-FFF2-40B4-BE49-F238E27FC236}">
                <a16:creationId xmlns:a16="http://schemas.microsoft.com/office/drawing/2014/main" id="{58B348A1-7809-4854-BC86-C35AE8C054C3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16867851"/>
              <a:gd name="adj4" fmla="val 15196750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328E2AC5-A531-4DAA-ADD6-31DAA5FD6895}"/>
              </a:ext>
            </a:extLst>
          </p:cNvPr>
          <p:cNvSpPr/>
          <p:nvPr/>
        </p:nvSpPr>
        <p:spPr>
          <a:xfrm rot="19543563">
            <a:off x="4828642" y="3973369"/>
            <a:ext cx="891817" cy="18375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a-DK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AD258439-AEA6-4C79-8C6D-A28040C9F871}"/>
              </a:ext>
            </a:extLst>
          </p:cNvPr>
          <p:cNvSpPr/>
          <p:nvPr/>
        </p:nvSpPr>
        <p:spPr>
          <a:xfrm rot="17004088">
            <a:off x="5434964" y="4580068"/>
            <a:ext cx="1322069" cy="16276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90F51C57-CE7F-49D2-AAC3-531529A8B280}"/>
              </a:ext>
            </a:extLst>
          </p:cNvPr>
          <p:cNvSpPr/>
          <p:nvPr/>
        </p:nvSpPr>
        <p:spPr>
          <a:xfrm rot="7884231">
            <a:off x="6847678" y="2676681"/>
            <a:ext cx="574602" cy="17863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a-DK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BE51B24-0EC2-48AF-8E80-FAE17BDB613A}"/>
              </a:ext>
            </a:extLst>
          </p:cNvPr>
          <p:cNvSpPr/>
          <p:nvPr/>
        </p:nvSpPr>
        <p:spPr>
          <a:xfrm>
            <a:off x="5396712" y="3017230"/>
            <a:ext cx="2174623" cy="8473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Requirements</a:t>
            </a:r>
            <a:endParaRPr lang="da-DK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7604EB9E-3A09-45D1-8DF1-E723AE07D343}"/>
              </a:ext>
            </a:extLst>
          </p:cNvPr>
          <p:cNvSpPr/>
          <p:nvPr/>
        </p:nvSpPr>
        <p:spPr>
          <a:xfrm rot="2640123">
            <a:off x="5066375" y="2843792"/>
            <a:ext cx="574602" cy="17863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a-DK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14BE861C-18A6-40E8-B6B6-E4EE8F34D300}"/>
              </a:ext>
            </a:extLst>
          </p:cNvPr>
          <p:cNvSpPr/>
          <p:nvPr/>
        </p:nvSpPr>
        <p:spPr>
          <a:xfrm rot="13715607">
            <a:off x="7081867" y="3975929"/>
            <a:ext cx="574602" cy="17863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43711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Lab- and Field- work is probably outside the scope of common IT-infrastructure</a:t>
            </a:r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4D1CEC6-BEF9-43DE-8890-D81788E152EF}"/>
              </a:ext>
            </a:extLst>
          </p:cNvPr>
          <p:cNvSpPr/>
          <p:nvPr/>
        </p:nvSpPr>
        <p:spPr>
          <a:xfrm>
            <a:off x="6611678" y="1857419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 panose="020F0502020204030204"/>
                <a:ea typeface="+mn-ea"/>
                <a:cs typeface="Calibri Light"/>
              </a:rPr>
              <a:t>Create</a:t>
            </a:r>
          </a:p>
        </p:txBody>
      </p:sp>
      <p:sp>
        <p:nvSpPr>
          <p:cNvPr id="6" name="Arrow: Circular 5">
            <a:extLst>
              <a:ext uri="{FF2B5EF4-FFF2-40B4-BE49-F238E27FC236}">
                <a16:creationId xmlns:a16="http://schemas.microsoft.com/office/drawing/2014/main" id="{C4196633-9C3D-4171-9AC7-F040383FE8B6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21295337"/>
              <a:gd name="adj4" fmla="val 19764403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C9B3D30-8E2B-4C05-99A2-B75AC91B2FEC}"/>
              </a:ext>
            </a:extLst>
          </p:cNvPr>
          <p:cNvSpPr/>
          <p:nvPr/>
        </p:nvSpPr>
        <p:spPr>
          <a:xfrm>
            <a:off x="7262792" y="3861343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Process</a:t>
            </a:r>
          </a:p>
        </p:txBody>
      </p:sp>
      <p:sp>
        <p:nvSpPr>
          <p:cNvPr id="8" name="Arrow: Circular 7">
            <a:extLst>
              <a:ext uri="{FF2B5EF4-FFF2-40B4-BE49-F238E27FC236}">
                <a16:creationId xmlns:a16="http://schemas.microsoft.com/office/drawing/2014/main" id="{CF52894A-EF26-48C2-9413-DF14F72CD605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4016869"/>
              <a:gd name="adj4" fmla="val 2251439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30A5C7A-E445-42B4-AD33-F19758DB64B6}"/>
              </a:ext>
            </a:extLst>
          </p:cNvPr>
          <p:cNvSpPr/>
          <p:nvPr/>
        </p:nvSpPr>
        <p:spPr>
          <a:xfrm>
            <a:off x="5558153" y="5099835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Analyze</a:t>
            </a:r>
          </a:p>
        </p:txBody>
      </p:sp>
      <p:sp>
        <p:nvSpPr>
          <p:cNvPr id="10" name="Arrow: Circular 9">
            <a:extLst>
              <a:ext uri="{FF2B5EF4-FFF2-40B4-BE49-F238E27FC236}">
                <a16:creationId xmlns:a16="http://schemas.microsoft.com/office/drawing/2014/main" id="{50E8A095-D74C-42F7-A36C-2777F87C9539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8213162"/>
              <a:gd name="adj4" fmla="val 6447732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E446985-500A-4C6F-88BB-7E4D7179B0EB}"/>
              </a:ext>
            </a:extLst>
          </p:cNvPr>
          <p:cNvSpPr/>
          <p:nvPr/>
        </p:nvSpPr>
        <p:spPr>
          <a:xfrm>
            <a:off x="3853514" y="3861343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Publish</a:t>
            </a:r>
          </a:p>
        </p:txBody>
      </p:sp>
      <p:sp>
        <p:nvSpPr>
          <p:cNvPr id="12" name="Arrow: Circular 11">
            <a:extLst>
              <a:ext uri="{FF2B5EF4-FFF2-40B4-BE49-F238E27FC236}">
                <a16:creationId xmlns:a16="http://schemas.microsoft.com/office/drawing/2014/main" id="{8ED57F83-5AB5-4F04-9088-28C9B10949CB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12300198"/>
              <a:gd name="adj4" fmla="val 10769265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4F101A9-246D-45D0-9FC7-D4C8D58FC6CF}"/>
              </a:ext>
            </a:extLst>
          </p:cNvPr>
          <p:cNvSpPr/>
          <p:nvPr/>
        </p:nvSpPr>
        <p:spPr>
          <a:xfrm>
            <a:off x="4504628" y="1857419"/>
            <a:ext cx="1075692" cy="1075692"/>
          </a:xfrm>
          <a:custGeom>
            <a:avLst/>
            <a:gdLst>
              <a:gd name="connsiteX0" fmla="*/ 0 w 1075692"/>
              <a:gd name="connsiteY0" fmla="*/ 0 h 1075692"/>
              <a:gd name="connsiteX1" fmla="*/ 1075692 w 1075692"/>
              <a:gd name="connsiteY1" fmla="*/ 0 h 1075692"/>
              <a:gd name="connsiteX2" fmla="*/ 1075692 w 1075692"/>
              <a:gd name="connsiteY2" fmla="*/ 1075692 h 1075692"/>
              <a:gd name="connsiteX3" fmla="*/ 0 w 1075692"/>
              <a:gd name="connsiteY3" fmla="*/ 1075692 h 1075692"/>
              <a:gd name="connsiteX4" fmla="*/ 0 w 1075692"/>
              <a:gd name="connsiteY4" fmla="*/ 0 h 1075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5692" h="1075692">
                <a:moveTo>
                  <a:pt x="0" y="0"/>
                </a:moveTo>
                <a:lnTo>
                  <a:pt x="1075692" y="0"/>
                </a:lnTo>
                <a:lnTo>
                  <a:pt x="1075692" y="1075692"/>
                </a:lnTo>
                <a:lnTo>
                  <a:pt x="0" y="10756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1750" tIns="31750" rIns="31750" bIns="317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>
                <a:cs typeface="Calibri Light"/>
              </a:rPr>
              <a:t>Archive</a:t>
            </a:r>
          </a:p>
        </p:txBody>
      </p:sp>
      <p:sp>
        <p:nvSpPr>
          <p:cNvPr id="14" name="Arrow: Circular 13">
            <a:extLst>
              <a:ext uri="{FF2B5EF4-FFF2-40B4-BE49-F238E27FC236}">
                <a16:creationId xmlns:a16="http://schemas.microsoft.com/office/drawing/2014/main" id="{58B348A1-7809-4854-BC86-C35AE8C054C3}"/>
              </a:ext>
            </a:extLst>
          </p:cNvPr>
          <p:cNvSpPr/>
          <p:nvPr/>
        </p:nvSpPr>
        <p:spPr>
          <a:xfrm>
            <a:off x="4076396" y="1825714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16867851"/>
              <a:gd name="adj4" fmla="val 15196750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E313992-0FCD-418F-80CF-A595F6735F6A}"/>
              </a:ext>
            </a:extLst>
          </p:cNvPr>
          <p:cNvSpPr/>
          <p:nvPr/>
        </p:nvSpPr>
        <p:spPr>
          <a:xfrm>
            <a:off x="8868184" y="2087047"/>
            <a:ext cx="1685333" cy="2400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 panose="020F0502020204030204"/>
                <a:cs typeface="Calibri Light"/>
              </a:rPr>
              <a:t>Experiment</a:t>
            </a:r>
          </a:p>
          <a:p>
            <a:r>
              <a:rPr lang="en-US" sz="250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 panose="020F0502020204030204"/>
                <a:cs typeface="Calibri Light"/>
              </a:rPr>
              <a:t>Measure …</a:t>
            </a:r>
          </a:p>
          <a:p>
            <a:r>
              <a:rPr lang="en-US" sz="250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 panose="020F0502020204030204"/>
                <a:cs typeface="Calibri Light"/>
              </a:rPr>
              <a:t>Discover …</a:t>
            </a:r>
          </a:p>
          <a:p>
            <a:r>
              <a:rPr lang="en-US" sz="250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 panose="020F0502020204030204"/>
                <a:cs typeface="Calibri Light"/>
              </a:rPr>
              <a:t>Sample …</a:t>
            </a:r>
          </a:p>
          <a:p>
            <a:r>
              <a:rPr lang="en-US" sz="250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 panose="020F0502020204030204"/>
                <a:cs typeface="Calibri Light"/>
              </a:rPr>
              <a:t>Simulate …</a:t>
            </a:r>
          </a:p>
          <a:p>
            <a:r>
              <a:rPr lang="en-US" sz="250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 panose="020F0502020204030204"/>
                <a:cs typeface="Calibri Light"/>
              </a:rPr>
              <a:t>…</a:t>
            </a:r>
            <a:endParaRPr lang="da-DK" sz="25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cs typeface="Calibri Light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E59053-CFAD-458C-8784-92009CF7B366}"/>
              </a:ext>
            </a:extLst>
          </p:cNvPr>
          <p:cNvSpPr/>
          <p:nvPr/>
        </p:nvSpPr>
        <p:spPr>
          <a:xfrm>
            <a:off x="6622026" y="2148348"/>
            <a:ext cx="1995948" cy="2585883"/>
          </a:xfrm>
          <a:prstGeom prst="rect">
            <a:avLst/>
          </a:prstGeom>
          <a:noFill/>
          <a:ln w="254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Circular 27">
            <a:extLst>
              <a:ext uri="{FF2B5EF4-FFF2-40B4-BE49-F238E27FC236}">
                <a16:creationId xmlns:a16="http://schemas.microsoft.com/office/drawing/2014/main" id="{86D6B0DB-073F-411D-AACC-1FF18AA9415F}"/>
              </a:ext>
            </a:extLst>
          </p:cNvPr>
          <p:cNvSpPr/>
          <p:nvPr/>
        </p:nvSpPr>
        <p:spPr>
          <a:xfrm rot="10800000">
            <a:off x="6318880" y="-1222695"/>
            <a:ext cx="4039207" cy="4039207"/>
          </a:xfrm>
          <a:prstGeom prst="circularArrow">
            <a:avLst>
              <a:gd name="adj1" fmla="val 5193"/>
              <a:gd name="adj2" fmla="val 335399"/>
              <a:gd name="adj3" fmla="val 16867851"/>
              <a:gd name="adj4" fmla="val 15196750"/>
              <a:gd name="adj5" fmla="val 6059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296D50-51A6-495B-8B90-FC056F8E8C8F}"/>
              </a:ext>
            </a:extLst>
          </p:cNvPr>
          <p:cNvSpPr txBox="1"/>
          <p:nvPr/>
        </p:nvSpPr>
        <p:spPr>
          <a:xfrm>
            <a:off x="7019588" y="1779016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Collecting data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643163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Categorizing stakeholders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18CDC98-0306-4C1F-AC66-E4A53B2D7DD0}"/>
              </a:ext>
            </a:extLst>
          </p:cNvPr>
          <p:cNvGrpSpPr>
            <a:grpSpLocks noChangeAspect="1"/>
          </p:cNvGrpSpPr>
          <p:nvPr/>
        </p:nvGrpSpPr>
        <p:grpSpPr>
          <a:xfrm>
            <a:off x="838200" y="3613819"/>
            <a:ext cx="2968514" cy="2879056"/>
            <a:chOff x="3853514" y="1825714"/>
            <a:chExt cx="4484970" cy="434981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4D1CEC6-BEF9-43DE-8890-D81788E152EF}"/>
                </a:ext>
              </a:extLst>
            </p:cNvPr>
            <p:cNvSpPr/>
            <p:nvPr/>
          </p:nvSpPr>
          <p:spPr>
            <a:xfrm>
              <a:off x="6611678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Calibri" panose="020F0502020204030204"/>
                  <a:ea typeface="+mn-ea"/>
                  <a:cs typeface="Calibri Light"/>
                </a:rPr>
                <a:t>Create</a:t>
              </a:r>
            </a:p>
          </p:txBody>
        </p:sp>
        <p:sp>
          <p:nvSpPr>
            <p:cNvPr id="6" name="Arrow: Circular 5">
              <a:extLst>
                <a:ext uri="{FF2B5EF4-FFF2-40B4-BE49-F238E27FC236}">
                  <a16:creationId xmlns:a16="http://schemas.microsoft.com/office/drawing/2014/main" id="{C4196633-9C3D-4171-9AC7-F040383FE8B6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21295337"/>
                <a:gd name="adj4" fmla="val 19764403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C9B3D30-8E2B-4C05-99A2-B75AC91B2FEC}"/>
                </a:ext>
              </a:extLst>
            </p:cNvPr>
            <p:cNvSpPr/>
            <p:nvPr/>
          </p:nvSpPr>
          <p:spPr>
            <a:xfrm>
              <a:off x="7262792" y="3861343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Process</a:t>
              </a:r>
            </a:p>
          </p:txBody>
        </p:sp>
        <p:sp>
          <p:nvSpPr>
            <p:cNvPr id="8" name="Arrow: Circular 7">
              <a:extLst>
                <a:ext uri="{FF2B5EF4-FFF2-40B4-BE49-F238E27FC236}">
                  <a16:creationId xmlns:a16="http://schemas.microsoft.com/office/drawing/2014/main" id="{CF52894A-EF26-48C2-9413-DF14F72CD605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4016869"/>
                <a:gd name="adj4" fmla="val 2251439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0A5C7A-E445-42B4-AD33-F19758DB64B6}"/>
                </a:ext>
              </a:extLst>
            </p:cNvPr>
            <p:cNvSpPr/>
            <p:nvPr/>
          </p:nvSpPr>
          <p:spPr>
            <a:xfrm>
              <a:off x="5558154" y="5099835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Analyze</a:t>
              </a:r>
            </a:p>
          </p:txBody>
        </p:sp>
        <p:sp>
          <p:nvSpPr>
            <p:cNvPr id="10" name="Arrow: Circular 9">
              <a:extLst>
                <a:ext uri="{FF2B5EF4-FFF2-40B4-BE49-F238E27FC236}">
                  <a16:creationId xmlns:a16="http://schemas.microsoft.com/office/drawing/2014/main" id="{50E8A095-D74C-42F7-A36C-2777F87C9539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8213162"/>
                <a:gd name="adj4" fmla="val 6447732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E446985-500A-4C6F-88BB-7E4D7179B0EB}"/>
                </a:ext>
              </a:extLst>
            </p:cNvPr>
            <p:cNvSpPr/>
            <p:nvPr/>
          </p:nvSpPr>
          <p:spPr>
            <a:xfrm>
              <a:off x="3853514" y="3861342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Publish</a:t>
              </a:r>
            </a:p>
          </p:txBody>
        </p:sp>
        <p:sp>
          <p:nvSpPr>
            <p:cNvPr id="12" name="Arrow: Circular 11">
              <a:extLst>
                <a:ext uri="{FF2B5EF4-FFF2-40B4-BE49-F238E27FC236}">
                  <a16:creationId xmlns:a16="http://schemas.microsoft.com/office/drawing/2014/main" id="{8ED57F83-5AB5-4F04-9088-28C9B10949CB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2300198"/>
                <a:gd name="adj4" fmla="val 10769265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F101A9-246D-45D0-9FC7-D4C8D58FC6CF}"/>
                </a:ext>
              </a:extLst>
            </p:cNvPr>
            <p:cNvSpPr/>
            <p:nvPr/>
          </p:nvSpPr>
          <p:spPr>
            <a:xfrm>
              <a:off x="4504629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Archive</a:t>
              </a:r>
            </a:p>
          </p:txBody>
        </p:sp>
        <p:sp>
          <p:nvSpPr>
            <p:cNvPr id="14" name="Arrow: Circular 13">
              <a:extLst>
                <a:ext uri="{FF2B5EF4-FFF2-40B4-BE49-F238E27FC236}">
                  <a16:creationId xmlns:a16="http://schemas.microsoft.com/office/drawing/2014/main" id="{58B348A1-7809-4854-BC86-C35AE8C054C3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6867851"/>
                <a:gd name="adj4" fmla="val 15196750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346117A-FED1-4830-865F-F39D1AC2D410}"/>
              </a:ext>
            </a:extLst>
          </p:cNvPr>
          <p:cNvSpPr/>
          <p:nvPr/>
        </p:nvSpPr>
        <p:spPr>
          <a:xfrm>
            <a:off x="766619" y="1690688"/>
            <a:ext cx="3040096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Research</a:t>
            </a:r>
            <a:endParaRPr lang="da-DK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239D5B-875D-48AE-AEF2-CFFCC3C5D977}"/>
              </a:ext>
            </a:extLst>
          </p:cNvPr>
          <p:cNvSpPr txBox="1"/>
          <p:nvPr/>
        </p:nvSpPr>
        <p:spPr>
          <a:xfrm>
            <a:off x="855772" y="2332419"/>
            <a:ext cx="18857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Reproducibility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Integrity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Capacity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247036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Categorizing stakeholders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18CDC98-0306-4C1F-AC66-E4A53B2D7DD0}"/>
              </a:ext>
            </a:extLst>
          </p:cNvPr>
          <p:cNvGrpSpPr>
            <a:grpSpLocks noChangeAspect="1"/>
          </p:cNvGrpSpPr>
          <p:nvPr/>
        </p:nvGrpSpPr>
        <p:grpSpPr>
          <a:xfrm>
            <a:off x="838200" y="3613819"/>
            <a:ext cx="2968514" cy="2879056"/>
            <a:chOff x="3853514" y="1825714"/>
            <a:chExt cx="4484970" cy="434981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4D1CEC6-BEF9-43DE-8890-D81788E152EF}"/>
                </a:ext>
              </a:extLst>
            </p:cNvPr>
            <p:cNvSpPr/>
            <p:nvPr/>
          </p:nvSpPr>
          <p:spPr>
            <a:xfrm>
              <a:off x="6611678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Calibri" panose="020F0502020204030204"/>
                  <a:ea typeface="+mn-ea"/>
                  <a:cs typeface="Calibri Light"/>
                </a:rPr>
                <a:t>Create</a:t>
              </a:r>
            </a:p>
          </p:txBody>
        </p:sp>
        <p:sp>
          <p:nvSpPr>
            <p:cNvPr id="6" name="Arrow: Circular 5">
              <a:extLst>
                <a:ext uri="{FF2B5EF4-FFF2-40B4-BE49-F238E27FC236}">
                  <a16:creationId xmlns:a16="http://schemas.microsoft.com/office/drawing/2014/main" id="{C4196633-9C3D-4171-9AC7-F040383FE8B6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21295337"/>
                <a:gd name="adj4" fmla="val 19764403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C9B3D30-8E2B-4C05-99A2-B75AC91B2FEC}"/>
                </a:ext>
              </a:extLst>
            </p:cNvPr>
            <p:cNvSpPr/>
            <p:nvPr/>
          </p:nvSpPr>
          <p:spPr>
            <a:xfrm>
              <a:off x="7262792" y="3861343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Process</a:t>
              </a:r>
            </a:p>
          </p:txBody>
        </p:sp>
        <p:sp>
          <p:nvSpPr>
            <p:cNvPr id="8" name="Arrow: Circular 7">
              <a:extLst>
                <a:ext uri="{FF2B5EF4-FFF2-40B4-BE49-F238E27FC236}">
                  <a16:creationId xmlns:a16="http://schemas.microsoft.com/office/drawing/2014/main" id="{CF52894A-EF26-48C2-9413-DF14F72CD605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4016869"/>
                <a:gd name="adj4" fmla="val 2251439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0A5C7A-E445-42B4-AD33-F19758DB64B6}"/>
                </a:ext>
              </a:extLst>
            </p:cNvPr>
            <p:cNvSpPr/>
            <p:nvPr/>
          </p:nvSpPr>
          <p:spPr>
            <a:xfrm>
              <a:off x="5558154" y="5099835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Analyze</a:t>
              </a:r>
            </a:p>
          </p:txBody>
        </p:sp>
        <p:sp>
          <p:nvSpPr>
            <p:cNvPr id="10" name="Arrow: Circular 9">
              <a:extLst>
                <a:ext uri="{FF2B5EF4-FFF2-40B4-BE49-F238E27FC236}">
                  <a16:creationId xmlns:a16="http://schemas.microsoft.com/office/drawing/2014/main" id="{50E8A095-D74C-42F7-A36C-2777F87C9539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8213162"/>
                <a:gd name="adj4" fmla="val 6447732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E446985-500A-4C6F-88BB-7E4D7179B0EB}"/>
                </a:ext>
              </a:extLst>
            </p:cNvPr>
            <p:cNvSpPr/>
            <p:nvPr/>
          </p:nvSpPr>
          <p:spPr>
            <a:xfrm>
              <a:off x="3853514" y="3861342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Publish</a:t>
              </a:r>
            </a:p>
          </p:txBody>
        </p:sp>
        <p:sp>
          <p:nvSpPr>
            <p:cNvPr id="12" name="Arrow: Circular 11">
              <a:extLst>
                <a:ext uri="{FF2B5EF4-FFF2-40B4-BE49-F238E27FC236}">
                  <a16:creationId xmlns:a16="http://schemas.microsoft.com/office/drawing/2014/main" id="{8ED57F83-5AB5-4F04-9088-28C9B10949CB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2300198"/>
                <a:gd name="adj4" fmla="val 10769265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F101A9-246D-45D0-9FC7-D4C8D58FC6CF}"/>
                </a:ext>
              </a:extLst>
            </p:cNvPr>
            <p:cNvSpPr/>
            <p:nvPr/>
          </p:nvSpPr>
          <p:spPr>
            <a:xfrm>
              <a:off x="4504629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Archive</a:t>
              </a:r>
            </a:p>
          </p:txBody>
        </p:sp>
        <p:sp>
          <p:nvSpPr>
            <p:cNvPr id="14" name="Arrow: Circular 13">
              <a:extLst>
                <a:ext uri="{FF2B5EF4-FFF2-40B4-BE49-F238E27FC236}">
                  <a16:creationId xmlns:a16="http://schemas.microsoft.com/office/drawing/2014/main" id="{58B348A1-7809-4854-BC86-C35AE8C054C3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6867851"/>
                <a:gd name="adj4" fmla="val 15196750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346117A-FED1-4830-865F-F39D1AC2D410}"/>
              </a:ext>
            </a:extLst>
          </p:cNvPr>
          <p:cNvSpPr/>
          <p:nvPr/>
        </p:nvSpPr>
        <p:spPr>
          <a:xfrm>
            <a:off x="766619" y="1690688"/>
            <a:ext cx="3040096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Research</a:t>
            </a:r>
            <a:endParaRPr lang="da-DK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022C8E-C325-451B-B4CB-53366E90EFB0}"/>
              </a:ext>
            </a:extLst>
          </p:cNvPr>
          <p:cNvSpPr/>
          <p:nvPr/>
        </p:nvSpPr>
        <p:spPr>
          <a:xfrm>
            <a:off x="3942632" y="1755774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Administration</a:t>
            </a:r>
            <a:endParaRPr lang="da-DK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8BA78A-B434-42DA-A597-1296B7D9C670}"/>
              </a:ext>
            </a:extLst>
          </p:cNvPr>
          <p:cNvSpPr txBox="1"/>
          <p:nvPr/>
        </p:nvSpPr>
        <p:spPr>
          <a:xfrm>
            <a:off x="4027990" y="2329088"/>
            <a:ext cx="169867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Accounting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Procurement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Facilities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239D5B-875D-48AE-AEF2-CFFCC3C5D977}"/>
              </a:ext>
            </a:extLst>
          </p:cNvPr>
          <p:cNvSpPr txBox="1"/>
          <p:nvPr/>
        </p:nvSpPr>
        <p:spPr>
          <a:xfrm>
            <a:off x="855772" y="2332419"/>
            <a:ext cx="18857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Reproducibility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Integrity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Capacity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614725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Categorizing stakeholders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18CDC98-0306-4C1F-AC66-E4A53B2D7DD0}"/>
              </a:ext>
            </a:extLst>
          </p:cNvPr>
          <p:cNvGrpSpPr>
            <a:grpSpLocks noChangeAspect="1"/>
          </p:cNvGrpSpPr>
          <p:nvPr/>
        </p:nvGrpSpPr>
        <p:grpSpPr>
          <a:xfrm>
            <a:off x="838200" y="3613819"/>
            <a:ext cx="2968514" cy="2879056"/>
            <a:chOff x="3853514" y="1825714"/>
            <a:chExt cx="4484970" cy="434981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4D1CEC6-BEF9-43DE-8890-D81788E152EF}"/>
                </a:ext>
              </a:extLst>
            </p:cNvPr>
            <p:cNvSpPr/>
            <p:nvPr/>
          </p:nvSpPr>
          <p:spPr>
            <a:xfrm>
              <a:off x="6611678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Calibri" panose="020F0502020204030204"/>
                  <a:ea typeface="+mn-ea"/>
                  <a:cs typeface="Calibri Light"/>
                </a:rPr>
                <a:t>Create</a:t>
              </a:r>
            </a:p>
          </p:txBody>
        </p:sp>
        <p:sp>
          <p:nvSpPr>
            <p:cNvPr id="6" name="Arrow: Circular 5">
              <a:extLst>
                <a:ext uri="{FF2B5EF4-FFF2-40B4-BE49-F238E27FC236}">
                  <a16:creationId xmlns:a16="http://schemas.microsoft.com/office/drawing/2014/main" id="{C4196633-9C3D-4171-9AC7-F040383FE8B6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21295337"/>
                <a:gd name="adj4" fmla="val 19764403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C9B3D30-8E2B-4C05-99A2-B75AC91B2FEC}"/>
                </a:ext>
              </a:extLst>
            </p:cNvPr>
            <p:cNvSpPr/>
            <p:nvPr/>
          </p:nvSpPr>
          <p:spPr>
            <a:xfrm>
              <a:off x="7262792" y="3861343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Process</a:t>
              </a:r>
            </a:p>
          </p:txBody>
        </p:sp>
        <p:sp>
          <p:nvSpPr>
            <p:cNvPr id="8" name="Arrow: Circular 7">
              <a:extLst>
                <a:ext uri="{FF2B5EF4-FFF2-40B4-BE49-F238E27FC236}">
                  <a16:creationId xmlns:a16="http://schemas.microsoft.com/office/drawing/2014/main" id="{CF52894A-EF26-48C2-9413-DF14F72CD605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4016869"/>
                <a:gd name="adj4" fmla="val 2251439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0A5C7A-E445-42B4-AD33-F19758DB64B6}"/>
                </a:ext>
              </a:extLst>
            </p:cNvPr>
            <p:cNvSpPr/>
            <p:nvPr/>
          </p:nvSpPr>
          <p:spPr>
            <a:xfrm>
              <a:off x="5558154" y="5099835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Analyze</a:t>
              </a:r>
            </a:p>
          </p:txBody>
        </p:sp>
        <p:sp>
          <p:nvSpPr>
            <p:cNvPr id="10" name="Arrow: Circular 9">
              <a:extLst>
                <a:ext uri="{FF2B5EF4-FFF2-40B4-BE49-F238E27FC236}">
                  <a16:creationId xmlns:a16="http://schemas.microsoft.com/office/drawing/2014/main" id="{50E8A095-D74C-42F7-A36C-2777F87C9539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8213162"/>
                <a:gd name="adj4" fmla="val 6447732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E446985-500A-4C6F-88BB-7E4D7179B0EB}"/>
                </a:ext>
              </a:extLst>
            </p:cNvPr>
            <p:cNvSpPr/>
            <p:nvPr/>
          </p:nvSpPr>
          <p:spPr>
            <a:xfrm>
              <a:off x="3853514" y="3861342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Publish</a:t>
              </a:r>
            </a:p>
          </p:txBody>
        </p:sp>
        <p:sp>
          <p:nvSpPr>
            <p:cNvPr id="12" name="Arrow: Circular 11">
              <a:extLst>
                <a:ext uri="{FF2B5EF4-FFF2-40B4-BE49-F238E27FC236}">
                  <a16:creationId xmlns:a16="http://schemas.microsoft.com/office/drawing/2014/main" id="{8ED57F83-5AB5-4F04-9088-28C9B10949CB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2300198"/>
                <a:gd name="adj4" fmla="val 10769265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F101A9-246D-45D0-9FC7-D4C8D58FC6CF}"/>
                </a:ext>
              </a:extLst>
            </p:cNvPr>
            <p:cNvSpPr/>
            <p:nvPr/>
          </p:nvSpPr>
          <p:spPr>
            <a:xfrm>
              <a:off x="4504629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Archive</a:t>
              </a:r>
            </a:p>
          </p:txBody>
        </p:sp>
        <p:sp>
          <p:nvSpPr>
            <p:cNvPr id="14" name="Arrow: Circular 13">
              <a:extLst>
                <a:ext uri="{FF2B5EF4-FFF2-40B4-BE49-F238E27FC236}">
                  <a16:creationId xmlns:a16="http://schemas.microsoft.com/office/drawing/2014/main" id="{58B348A1-7809-4854-BC86-C35AE8C054C3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6867851"/>
                <a:gd name="adj4" fmla="val 15196750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346117A-FED1-4830-865F-F39D1AC2D410}"/>
              </a:ext>
            </a:extLst>
          </p:cNvPr>
          <p:cNvSpPr/>
          <p:nvPr/>
        </p:nvSpPr>
        <p:spPr>
          <a:xfrm>
            <a:off x="766619" y="1690688"/>
            <a:ext cx="3040096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Research</a:t>
            </a:r>
            <a:endParaRPr lang="da-DK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022C8E-C325-451B-B4CB-53366E90EFB0}"/>
              </a:ext>
            </a:extLst>
          </p:cNvPr>
          <p:cNvSpPr/>
          <p:nvPr/>
        </p:nvSpPr>
        <p:spPr>
          <a:xfrm>
            <a:off x="3942632" y="1755774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Administration</a:t>
            </a:r>
            <a:endParaRPr lang="da-DK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C879CE4-5DC5-4E07-8E24-4F013DB63874}"/>
              </a:ext>
            </a:extLst>
          </p:cNvPr>
          <p:cNvSpPr/>
          <p:nvPr/>
        </p:nvSpPr>
        <p:spPr>
          <a:xfrm>
            <a:off x="5850286" y="1755774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Control</a:t>
            </a:r>
            <a:endParaRPr lang="da-DK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301E92-F21A-4F06-9F9C-52DC3C4F6DE0}"/>
              </a:ext>
            </a:extLst>
          </p:cNvPr>
          <p:cNvSpPr txBox="1"/>
          <p:nvPr/>
        </p:nvSpPr>
        <p:spPr>
          <a:xfrm>
            <a:off x="5850286" y="2329088"/>
            <a:ext cx="15924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Auditing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CISO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Datatilsynet</a:t>
            </a:r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8BA78A-B434-42DA-A597-1296B7D9C670}"/>
              </a:ext>
            </a:extLst>
          </p:cNvPr>
          <p:cNvSpPr txBox="1"/>
          <p:nvPr/>
        </p:nvSpPr>
        <p:spPr>
          <a:xfrm>
            <a:off x="4027990" y="2329088"/>
            <a:ext cx="169867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Accounting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Procurement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Facilities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239D5B-875D-48AE-AEF2-CFFCC3C5D977}"/>
              </a:ext>
            </a:extLst>
          </p:cNvPr>
          <p:cNvSpPr txBox="1"/>
          <p:nvPr/>
        </p:nvSpPr>
        <p:spPr>
          <a:xfrm>
            <a:off x="855772" y="2332419"/>
            <a:ext cx="18857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Reproducibility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Integrity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Capacity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367962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Categorizing stakeholders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18CDC98-0306-4C1F-AC66-E4A53B2D7DD0}"/>
              </a:ext>
            </a:extLst>
          </p:cNvPr>
          <p:cNvGrpSpPr>
            <a:grpSpLocks noChangeAspect="1"/>
          </p:cNvGrpSpPr>
          <p:nvPr/>
        </p:nvGrpSpPr>
        <p:grpSpPr>
          <a:xfrm>
            <a:off x="838200" y="3613819"/>
            <a:ext cx="2968514" cy="2879056"/>
            <a:chOff x="3853514" y="1825714"/>
            <a:chExt cx="4484970" cy="434981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4D1CEC6-BEF9-43DE-8890-D81788E152EF}"/>
                </a:ext>
              </a:extLst>
            </p:cNvPr>
            <p:cNvSpPr/>
            <p:nvPr/>
          </p:nvSpPr>
          <p:spPr>
            <a:xfrm>
              <a:off x="6611678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Calibri" panose="020F0502020204030204"/>
                  <a:ea typeface="+mn-ea"/>
                  <a:cs typeface="Calibri Light"/>
                </a:rPr>
                <a:t>Create</a:t>
              </a:r>
            </a:p>
          </p:txBody>
        </p:sp>
        <p:sp>
          <p:nvSpPr>
            <p:cNvPr id="6" name="Arrow: Circular 5">
              <a:extLst>
                <a:ext uri="{FF2B5EF4-FFF2-40B4-BE49-F238E27FC236}">
                  <a16:creationId xmlns:a16="http://schemas.microsoft.com/office/drawing/2014/main" id="{C4196633-9C3D-4171-9AC7-F040383FE8B6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21295337"/>
                <a:gd name="adj4" fmla="val 19764403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C9B3D30-8E2B-4C05-99A2-B75AC91B2FEC}"/>
                </a:ext>
              </a:extLst>
            </p:cNvPr>
            <p:cNvSpPr/>
            <p:nvPr/>
          </p:nvSpPr>
          <p:spPr>
            <a:xfrm>
              <a:off x="7262792" y="3861343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Process</a:t>
              </a:r>
            </a:p>
          </p:txBody>
        </p:sp>
        <p:sp>
          <p:nvSpPr>
            <p:cNvPr id="8" name="Arrow: Circular 7">
              <a:extLst>
                <a:ext uri="{FF2B5EF4-FFF2-40B4-BE49-F238E27FC236}">
                  <a16:creationId xmlns:a16="http://schemas.microsoft.com/office/drawing/2014/main" id="{CF52894A-EF26-48C2-9413-DF14F72CD605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4016869"/>
                <a:gd name="adj4" fmla="val 2251439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0A5C7A-E445-42B4-AD33-F19758DB64B6}"/>
                </a:ext>
              </a:extLst>
            </p:cNvPr>
            <p:cNvSpPr/>
            <p:nvPr/>
          </p:nvSpPr>
          <p:spPr>
            <a:xfrm>
              <a:off x="5558154" y="5099835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Analyze</a:t>
              </a:r>
            </a:p>
          </p:txBody>
        </p:sp>
        <p:sp>
          <p:nvSpPr>
            <p:cNvPr id="10" name="Arrow: Circular 9">
              <a:extLst>
                <a:ext uri="{FF2B5EF4-FFF2-40B4-BE49-F238E27FC236}">
                  <a16:creationId xmlns:a16="http://schemas.microsoft.com/office/drawing/2014/main" id="{50E8A095-D74C-42F7-A36C-2777F87C9539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8213162"/>
                <a:gd name="adj4" fmla="val 6447732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E446985-500A-4C6F-88BB-7E4D7179B0EB}"/>
                </a:ext>
              </a:extLst>
            </p:cNvPr>
            <p:cNvSpPr/>
            <p:nvPr/>
          </p:nvSpPr>
          <p:spPr>
            <a:xfrm>
              <a:off x="3853514" y="3861342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Publish</a:t>
              </a:r>
            </a:p>
          </p:txBody>
        </p:sp>
        <p:sp>
          <p:nvSpPr>
            <p:cNvPr id="12" name="Arrow: Circular 11">
              <a:extLst>
                <a:ext uri="{FF2B5EF4-FFF2-40B4-BE49-F238E27FC236}">
                  <a16:creationId xmlns:a16="http://schemas.microsoft.com/office/drawing/2014/main" id="{8ED57F83-5AB5-4F04-9088-28C9B10949CB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2300198"/>
                <a:gd name="adj4" fmla="val 10769265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F101A9-246D-45D0-9FC7-D4C8D58FC6CF}"/>
                </a:ext>
              </a:extLst>
            </p:cNvPr>
            <p:cNvSpPr/>
            <p:nvPr/>
          </p:nvSpPr>
          <p:spPr>
            <a:xfrm>
              <a:off x="4504629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Archive</a:t>
              </a:r>
            </a:p>
          </p:txBody>
        </p:sp>
        <p:sp>
          <p:nvSpPr>
            <p:cNvPr id="14" name="Arrow: Circular 13">
              <a:extLst>
                <a:ext uri="{FF2B5EF4-FFF2-40B4-BE49-F238E27FC236}">
                  <a16:creationId xmlns:a16="http://schemas.microsoft.com/office/drawing/2014/main" id="{58B348A1-7809-4854-BC86-C35AE8C054C3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6867851"/>
                <a:gd name="adj4" fmla="val 15196750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346117A-FED1-4830-865F-F39D1AC2D410}"/>
              </a:ext>
            </a:extLst>
          </p:cNvPr>
          <p:cNvSpPr/>
          <p:nvPr/>
        </p:nvSpPr>
        <p:spPr>
          <a:xfrm>
            <a:off x="766619" y="1690688"/>
            <a:ext cx="3040096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Research</a:t>
            </a:r>
            <a:endParaRPr lang="da-DK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022C8E-C325-451B-B4CB-53366E90EFB0}"/>
              </a:ext>
            </a:extLst>
          </p:cNvPr>
          <p:cNvSpPr/>
          <p:nvPr/>
        </p:nvSpPr>
        <p:spPr>
          <a:xfrm>
            <a:off x="3942632" y="1755774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Administration</a:t>
            </a:r>
            <a:endParaRPr lang="da-DK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C879CE4-5DC5-4E07-8E24-4F013DB63874}"/>
              </a:ext>
            </a:extLst>
          </p:cNvPr>
          <p:cNvSpPr/>
          <p:nvPr/>
        </p:nvSpPr>
        <p:spPr>
          <a:xfrm>
            <a:off x="5850286" y="1755774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Control</a:t>
            </a:r>
            <a:endParaRPr lang="da-DK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22EB143-57F2-4367-AD7F-EEFE7179E252}"/>
              </a:ext>
            </a:extLst>
          </p:cNvPr>
          <p:cNvSpPr/>
          <p:nvPr/>
        </p:nvSpPr>
        <p:spPr>
          <a:xfrm>
            <a:off x="7757940" y="1747836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Society</a:t>
            </a:r>
            <a:endParaRPr lang="da-DK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301E92-F21A-4F06-9F9C-52DC3C4F6DE0}"/>
              </a:ext>
            </a:extLst>
          </p:cNvPr>
          <p:cNvSpPr txBox="1"/>
          <p:nvPr/>
        </p:nvSpPr>
        <p:spPr>
          <a:xfrm>
            <a:off x="5850286" y="2329088"/>
            <a:ext cx="15924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Auditing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CISO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Datatilsynet</a:t>
            </a:r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1897CD-437E-4D2F-99AA-B4AFF43FA3A3}"/>
              </a:ext>
            </a:extLst>
          </p:cNvPr>
          <p:cNvSpPr txBox="1"/>
          <p:nvPr/>
        </p:nvSpPr>
        <p:spPr>
          <a:xfrm>
            <a:off x="7757940" y="2329088"/>
            <a:ext cx="16925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National Law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EU Law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Rigsarkivet</a:t>
            </a:r>
            <a:endParaRPr lang="da-DK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8BA78A-B434-42DA-A597-1296B7D9C670}"/>
              </a:ext>
            </a:extLst>
          </p:cNvPr>
          <p:cNvSpPr txBox="1"/>
          <p:nvPr/>
        </p:nvSpPr>
        <p:spPr>
          <a:xfrm>
            <a:off x="4027990" y="2329088"/>
            <a:ext cx="169867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Accounting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Procurement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Facilities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239D5B-875D-48AE-AEF2-CFFCC3C5D977}"/>
              </a:ext>
            </a:extLst>
          </p:cNvPr>
          <p:cNvSpPr txBox="1"/>
          <p:nvPr/>
        </p:nvSpPr>
        <p:spPr>
          <a:xfrm>
            <a:off x="855772" y="2332419"/>
            <a:ext cx="18857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Reproducibility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Integrity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Capacity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436244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Categorizing stakeholders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18CDC98-0306-4C1F-AC66-E4A53B2D7DD0}"/>
              </a:ext>
            </a:extLst>
          </p:cNvPr>
          <p:cNvGrpSpPr>
            <a:grpSpLocks noChangeAspect="1"/>
          </p:cNvGrpSpPr>
          <p:nvPr/>
        </p:nvGrpSpPr>
        <p:grpSpPr>
          <a:xfrm>
            <a:off x="838200" y="3613819"/>
            <a:ext cx="2968514" cy="2879056"/>
            <a:chOff x="3853514" y="1825714"/>
            <a:chExt cx="4484970" cy="434981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4D1CEC6-BEF9-43DE-8890-D81788E152EF}"/>
                </a:ext>
              </a:extLst>
            </p:cNvPr>
            <p:cNvSpPr/>
            <p:nvPr/>
          </p:nvSpPr>
          <p:spPr>
            <a:xfrm>
              <a:off x="6611678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Calibri" panose="020F0502020204030204"/>
                  <a:ea typeface="+mn-ea"/>
                  <a:cs typeface="Calibri Light"/>
                </a:rPr>
                <a:t>Create</a:t>
              </a:r>
            </a:p>
          </p:txBody>
        </p:sp>
        <p:sp>
          <p:nvSpPr>
            <p:cNvPr id="6" name="Arrow: Circular 5">
              <a:extLst>
                <a:ext uri="{FF2B5EF4-FFF2-40B4-BE49-F238E27FC236}">
                  <a16:creationId xmlns:a16="http://schemas.microsoft.com/office/drawing/2014/main" id="{C4196633-9C3D-4171-9AC7-F040383FE8B6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21295337"/>
                <a:gd name="adj4" fmla="val 19764403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C9B3D30-8E2B-4C05-99A2-B75AC91B2FEC}"/>
                </a:ext>
              </a:extLst>
            </p:cNvPr>
            <p:cNvSpPr/>
            <p:nvPr/>
          </p:nvSpPr>
          <p:spPr>
            <a:xfrm>
              <a:off x="7262792" y="3861343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Process</a:t>
              </a:r>
            </a:p>
          </p:txBody>
        </p:sp>
        <p:sp>
          <p:nvSpPr>
            <p:cNvPr id="8" name="Arrow: Circular 7">
              <a:extLst>
                <a:ext uri="{FF2B5EF4-FFF2-40B4-BE49-F238E27FC236}">
                  <a16:creationId xmlns:a16="http://schemas.microsoft.com/office/drawing/2014/main" id="{CF52894A-EF26-48C2-9413-DF14F72CD605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4016869"/>
                <a:gd name="adj4" fmla="val 2251439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0A5C7A-E445-42B4-AD33-F19758DB64B6}"/>
                </a:ext>
              </a:extLst>
            </p:cNvPr>
            <p:cNvSpPr/>
            <p:nvPr/>
          </p:nvSpPr>
          <p:spPr>
            <a:xfrm>
              <a:off x="5558154" y="5099835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Analyze</a:t>
              </a:r>
            </a:p>
          </p:txBody>
        </p:sp>
        <p:sp>
          <p:nvSpPr>
            <p:cNvPr id="10" name="Arrow: Circular 9">
              <a:extLst>
                <a:ext uri="{FF2B5EF4-FFF2-40B4-BE49-F238E27FC236}">
                  <a16:creationId xmlns:a16="http://schemas.microsoft.com/office/drawing/2014/main" id="{50E8A095-D74C-42F7-A36C-2777F87C9539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8213162"/>
                <a:gd name="adj4" fmla="val 6447732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E446985-500A-4C6F-88BB-7E4D7179B0EB}"/>
                </a:ext>
              </a:extLst>
            </p:cNvPr>
            <p:cNvSpPr/>
            <p:nvPr/>
          </p:nvSpPr>
          <p:spPr>
            <a:xfrm>
              <a:off x="3853514" y="3861342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Publish</a:t>
              </a:r>
            </a:p>
          </p:txBody>
        </p:sp>
        <p:sp>
          <p:nvSpPr>
            <p:cNvPr id="12" name="Arrow: Circular 11">
              <a:extLst>
                <a:ext uri="{FF2B5EF4-FFF2-40B4-BE49-F238E27FC236}">
                  <a16:creationId xmlns:a16="http://schemas.microsoft.com/office/drawing/2014/main" id="{8ED57F83-5AB5-4F04-9088-28C9B10949CB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2300198"/>
                <a:gd name="adj4" fmla="val 10769265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F101A9-246D-45D0-9FC7-D4C8D58FC6CF}"/>
                </a:ext>
              </a:extLst>
            </p:cNvPr>
            <p:cNvSpPr/>
            <p:nvPr/>
          </p:nvSpPr>
          <p:spPr>
            <a:xfrm>
              <a:off x="4504629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Archive</a:t>
              </a:r>
            </a:p>
          </p:txBody>
        </p:sp>
        <p:sp>
          <p:nvSpPr>
            <p:cNvPr id="14" name="Arrow: Circular 13">
              <a:extLst>
                <a:ext uri="{FF2B5EF4-FFF2-40B4-BE49-F238E27FC236}">
                  <a16:creationId xmlns:a16="http://schemas.microsoft.com/office/drawing/2014/main" id="{58B348A1-7809-4854-BC86-C35AE8C054C3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6867851"/>
                <a:gd name="adj4" fmla="val 15196750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346117A-FED1-4830-865F-F39D1AC2D410}"/>
              </a:ext>
            </a:extLst>
          </p:cNvPr>
          <p:cNvSpPr/>
          <p:nvPr/>
        </p:nvSpPr>
        <p:spPr>
          <a:xfrm>
            <a:off x="766619" y="1690688"/>
            <a:ext cx="3040096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Research</a:t>
            </a:r>
            <a:endParaRPr lang="da-DK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022C8E-C325-451B-B4CB-53366E90EFB0}"/>
              </a:ext>
            </a:extLst>
          </p:cNvPr>
          <p:cNvSpPr/>
          <p:nvPr/>
        </p:nvSpPr>
        <p:spPr>
          <a:xfrm>
            <a:off x="3942632" y="1755774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Administration</a:t>
            </a:r>
            <a:endParaRPr lang="da-DK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C879CE4-5DC5-4E07-8E24-4F013DB63874}"/>
              </a:ext>
            </a:extLst>
          </p:cNvPr>
          <p:cNvSpPr/>
          <p:nvPr/>
        </p:nvSpPr>
        <p:spPr>
          <a:xfrm>
            <a:off x="5850286" y="1755774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Control</a:t>
            </a:r>
            <a:endParaRPr lang="da-DK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22EB143-57F2-4367-AD7F-EEFE7179E252}"/>
              </a:ext>
            </a:extLst>
          </p:cNvPr>
          <p:cNvSpPr/>
          <p:nvPr/>
        </p:nvSpPr>
        <p:spPr>
          <a:xfrm>
            <a:off x="7757940" y="1747836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Society</a:t>
            </a:r>
            <a:endParaRPr lang="da-DK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3556982-5A1C-4B2D-ADD5-3A165A024D9C}"/>
              </a:ext>
            </a:extLst>
          </p:cNvPr>
          <p:cNvSpPr/>
          <p:nvPr/>
        </p:nvSpPr>
        <p:spPr>
          <a:xfrm>
            <a:off x="9665594" y="1757073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Provider</a:t>
            </a:r>
            <a:endParaRPr lang="da-DK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301E92-F21A-4F06-9F9C-52DC3C4F6DE0}"/>
              </a:ext>
            </a:extLst>
          </p:cNvPr>
          <p:cNvSpPr txBox="1"/>
          <p:nvPr/>
        </p:nvSpPr>
        <p:spPr>
          <a:xfrm>
            <a:off x="5850286" y="2329088"/>
            <a:ext cx="15924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Auditing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CISO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Datatilsynet</a:t>
            </a: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4BBB05-A6B3-4B73-B06B-E9B1141A2253}"/>
              </a:ext>
            </a:extLst>
          </p:cNvPr>
          <p:cNvSpPr txBox="1"/>
          <p:nvPr/>
        </p:nvSpPr>
        <p:spPr>
          <a:xfrm>
            <a:off x="9754032" y="2329088"/>
            <a:ext cx="137140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IT-service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ELIXIR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EOSC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Azure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Publisher</a:t>
            </a:r>
          </a:p>
          <a:p>
            <a:endParaRPr lang="da-DK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1897CD-437E-4D2F-99AA-B4AFF43FA3A3}"/>
              </a:ext>
            </a:extLst>
          </p:cNvPr>
          <p:cNvSpPr txBox="1"/>
          <p:nvPr/>
        </p:nvSpPr>
        <p:spPr>
          <a:xfrm>
            <a:off x="7757940" y="2329088"/>
            <a:ext cx="16925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National Law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EU Law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Funders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Rigsarkivet</a:t>
            </a:r>
            <a:endParaRPr lang="da-DK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8BA78A-B434-42DA-A597-1296B7D9C670}"/>
              </a:ext>
            </a:extLst>
          </p:cNvPr>
          <p:cNvSpPr txBox="1"/>
          <p:nvPr/>
        </p:nvSpPr>
        <p:spPr>
          <a:xfrm>
            <a:off x="4027990" y="2329088"/>
            <a:ext cx="169867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Accounting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Procurement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Facilities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239D5B-875D-48AE-AEF2-CFFCC3C5D977}"/>
              </a:ext>
            </a:extLst>
          </p:cNvPr>
          <p:cNvSpPr txBox="1"/>
          <p:nvPr/>
        </p:nvSpPr>
        <p:spPr>
          <a:xfrm>
            <a:off x="855772" y="2332419"/>
            <a:ext cx="18857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Reproducibility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Integrity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Capacity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85304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E5694-CE44-41A0-A968-AD95C806D2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Introduction to participants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7C47F3-6E80-4D3A-91D0-2359DA0325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Give a short description of yourself</a:t>
            </a:r>
            <a:endParaRPr lang="da-D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6331BE-5714-432B-806E-7A550B3C668F}"/>
              </a:ext>
            </a:extLst>
          </p:cNvPr>
          <p:cNvSpPr txBox="1"/>
          <p:nvPr/>
        </p:nvSpPr>
        <p:spPr>
          <a:xfrm>
            <a:off x="0" y="0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9:30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859897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CFA20-8716-4506-9437-9E170134C3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Homework Presentations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B581EE-3105-4FBF-9728-51451B9B44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Speed talking …</a:t>
            </a:r>
            <a:endParaRPr lang="da-DK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DD41A4-53FC-4435-9AD2-12CD30809C8F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10:30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301190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433CC-12F2-47AE-A8C8-04B0B2BB7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Presentation of your homework assignment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B30C9-8A8F-4E78-ACBA-55079D8A1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83079"/>
          </a:xfrm>
        </p:spPr>
        <p:txBody>
          <a:bodyPr/>
          <a:lstStyle/>
          <a:p>
            <a:r>
              <a:rPr lang="en-US"/>
              <a:t>Very briefly explain each stakeholder entry</a:t>
            </a:r>
          </a:p>
          <a:p>
            <a:r>
              <a:rPr lang="en-US"/>
              <a:t>Place the stakeholder in a category</a:t>
            </a:r>
            <a:endParaRPr lang="da-DK"/>
          </a:p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C8A2228-82B1-4E0D-B61A-B180DCE95834}"/>
              </a:ext>
            </a:extLst>
          </p:cNvPr>
          <p:cNvSpPr/>
          <p:nvPr/>
        </p:nvSpPr>
        <p:spPr>
          <a:xfrm>
            <a:off x="766619" y="4421529"/>
            <a:ext cx="3040096" cy="2128494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Research</a:t>
            </a:r>
            <a:endParaRPr lang="da-DK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EE93D2-FC4E-46E6-8169-0CCED7B22099}"/>
              </a:ext>
            </a:extLst>
          </p:cNvPr>
          <p:cNvSpPr/>
          <p:nvPr/>
        </p:nvSpPr>
        <p:spPr>
          <a:xfrm>
            <a:off x="3942632" y="4421529"/>
            <a:ext cx="1771737" cy="2136432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Administration</a:t>
            </a:r>
            <a:endParaRPr lang="da-DK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6D0EA48-3CB7-479E-8E61-0A65F1433888}"/>
              </a:ext>
            </a:extLst>
          </p:cNvPr>
          <p:cNvSpPr/>
          <p:nvPr/>
        </p:nvSpPr>
        <p:spPr>
          <a:xfrm>
            <a:off x="5850286" y="4421529"/>
            <a:ext cx="1771737" cy="2136432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Control</a:t>
            </a:r>
            <a:endParaRPr lang="da-DK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B2F9610-A2FC-49B8-806E-809C98B23FBA}"/>
              </a:ext>
            </a:extLst>
          </p:cNvPr>
          <p:cNvSpPr/>
          <p:nvPr/>
        </p:nvSpPr>
        <p:spPr>
          <a:xfrm>
            <a:off x="7757940" y="4413591"/>
            <a:ext cx="1771737" cy="2136432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Society</a:t>
            </a:r>
            <a:endParaRPr lang="da-DK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44B0609-67B5-4E3F-9C62-B33392F09A59}"/>
              </a:ext>
            </a:extLst>
          </p:cNvPr>
          <p:cNvSpPr/>
          <p:nvPr/>
        </p:nvSpPr>
        <p:spPr>
          <a:xfrm>
            <a:off x="9665594" y="4413591"/>
            <a:ext cx="1771737" cy="2145669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Provider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332125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D21AE-4458-4F1E-8A3D-A02453B1E2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Brainstorm session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8E5910-945B-4B85-8BE0-8D13B5D2F8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Stakeholders &amp; Requirements</a:t>
            </a:r>
          </a:p>
          <a:p>
            <a:r>
              <a:rPr lang="en-US"/>
              <a:t>What are we missing?</a:t>
            </a:r>
          </a:p>
          <a:p>
            <a:endParaRPr lang="da-D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47A39-BF70-41B8-A3CC-13AA225D5271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11:00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143078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Categorizing stakeholders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18CDC98-0306-4C1F-AC66-E4A53B2D7DD0}"/>
              </a:ext>
            </a:extLst>
          </p:cNvPr>
          <p:cNvGrpSpPr>
            <a:grpSpLocks noChangeAspect="1"/>
          </p:cNvGrpSpPr>
          <p:nvPr/>
        </p:nvGrpSpPr>
        <p:grpSpPr>
          <a:xfrm>
            <a:off x="838200" y="3613819"/>
            <a:ext cx="2968514" cy="2879056"/>
            <a:chOff x="3853514" y="1825714"/>
            <a:chExt cx="4484970" cy="434981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4D1CEC6-BEF9-43DE-8890-D81788E152EF}"/>
                </a:ext>
              </a:extLst>
            </p:cNvPr>
            <p:cNvSpPr/>
            <p:nvPr/>
          </p:nvSpPr>
          <p:spPr>
            <a:xfrm>
              <a:off x="6611678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Calibri" panose="020F0502020204030204"/>
                  <a:ea typeface="+mn-ea"/>
                  <a:cs typeface="Calibri Light"/>
                </a:rPr>
                <a:t>Create</a:t>
              </a:r>
            </a:p>
          </p:txBody>
        </p:sp>
        <p:sp>
          <p:nvSpPr>
            <p:cNvPr id="6" name="Arrow: Circular 5">
              <a:extLst>
                <a:ext uri="{FF2B5EF4-FFF2-40B4-BE49-F238E27FC236}">
                  <a16:creationId xmlns:a16="http://schemas.microsoft.com/office/drawing/2014/main" id="{C4196633-9C3D-4171-9AC7-F040383FE8B6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21295337"/>
                <a:gd name="adj4" fmla="val 19764403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C9B3D30-8E2B-4C05-99A2-B75AC91B2FEC}"/>
                </a:ext>
              </a:extLst>
            </p:cNvPr>
            <p:cNvSpPr/>
            <p:nvPr/>
          </p:nvSpPr>
          <p:spPr>
            <a:xfrm>
              <a:off x="7262792" y="3861343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Process</a:t>
              </a:r>
            </a:p>
          </p:txBody>
        </p:sp>
        <p:sp>
          <p:nvSpPr>
            <p:cNvPr id="8" name="Arrow: Circular 7">
              <a:extLst>
                <a:ext uri="{FF2B5EF4-FFF2-40B4-BE49-F238E27FC236}">
                  <a16:creationId xmlns:a16="http://schemas.microsoft.com/office/drawing/2014/main" id="{CF52894A-EF26-48C2-9413-DF14F72CD605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4016869"/>
                <a:gd name="adj4" fmla="val 2251439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0A5C7A-E445-42B4-AD33-F19758DB64B6}"/>
                </a:ext>
              </a:extLst>
            </p:cNvPr>
            <p:cNvSpPr/>
            <p:nvPr/>
          </p:nvSpPr>
          <p:spPr>
            <a:xfrm>
              <a:off x="5558154" y="5099835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Analyze</a:t>
              </a:r>
            </a:p>
          </p:txBody>
        </p:sp>
        <p:sp>
          <p:nvSpPr>
            <p:cNvPr id="10" name="Arrow: Circular 9">
              <a:extLst>
                <a:ext uri="{FF2B5EF4-FFF2-40B4-BE49-F238E27FC236}">
                  <a16:creationId xmlns:a16="http://schemas.microsoft.com/office/drawing/2014/main" id="{50E8A095-D74C-42F7-A36C-2777F87C9539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8213162"/>
                <a:gd name="adj4" fmla="val 6447732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E446985-500A-4C6F-88BB-7E4D7179B0EB}"/>
                </a:ext>
              </a:extLst>
            </p:cNvPr>
            <p:cNvSpPr/>
            <p:nvPr/>
          </p:nvSpPr>
          <p:spPr>
            <a:xfrm>
              <a:off x="3853514" y="3861342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Publish</a:t>
              </a:r>
            </a:p>
          </p:txBody>
        </p:sp>
        <p:sp>
          <p:nvSpPr>
            <p:cNvPr id="12" name="Arrow: Circular 11">
              <a:extLst>
                <a:ext uri="{FF2B5EF4-FFF2-40B4-BE49-F238E27FC236}">
                  <a16:creationId xmlns:a16="http://schemas.microsoft.com/office/drawing/2014/main" id="{8ED57F83-5AB5-4F04-9088-28C9B10949CB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2300198"/>
                <a:gd name="adj4" fmla="val 10769265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F101A9-246D-45D0-9FC7-D4C8D58FC6CF}"/>
                </a:ext>
              </a:extLst>
            </p:cNvPr>
            <p:cNvSpPr/>
            <p:nvPr/>
          </p:nvSpPr>
          <p:spPr>
            <a:xfrm>
              <a:off x="4504629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Archive</a:t>
              </a:r>
            </a:p>
          </p:txBody>
        </p:sp>
        <p:sp>
          <p:nvSpPr>
            <p:cNvPr id="14" name="Arrow: Circular 13">
              <a:extLst>
                <a:ext uri="{FF2B5EF4-FFF2-40B4-BE49-F238E27FC236}">
                  <a16:creationId xmlns:a16="http://schemas.microsoft.com/office/drawing/2014/main" id="{58B348A1-7809-4854-BC86-C35AE8C054C3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6867851"/>
                <a:gd name="adj4" fmla="val 15196750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346117A-FED1-4830-865F-F39D1AC2D410}"/>
              </a:ext>
            </a:extLst>
          </p:cNvPr>
          <p:cNvSpPr/>
          <p:nvPr/>
        </p:nvSpPr>
        <p:spPr>
          <a:xfrm>
            <a:off x="766619" y="1690688"/>
            <a:ext cx="3040096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Research</a:t>
            </a:r>
            <a:endParaRPr lang="da-DK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022C8E-C325-451B-B4CB-53366E90EFB0}"/>
              </a:ext>
            </a:extLst>
          </p:cNvPr>
          <p:cNvSpPr/>
          <p:nvPr/>
        </p:nvSpPr>
        <p:spPr>
          <a:xfrm>
            <a:off x="3942632" y="1755774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Administration</a:t>
            </a:r>
            <a:endParaRPr lang="da-DK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C879CE4-5DC5-4E07-8E24-4F013DB63874}"/>
              </a:ext>
            </a:extLst>
          </p:cNvPr>
          <p:cNvSpPr/>
          <p:nvPr/>
        </p:nvSpPr>
        <p:spPr>
          <a:xfrm>
            <a:off x="5850286" y="1755774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Control</a:t>
            </a:r>
            <a:endParaRPr lang="da-DK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22EB143-57F2-4367-AD7F-EEFE7179E252}"/>
              </a:ext>
            </a:extLst>
          </p:cNvPr>
          <p:cNvSpPr/>
          <p:nvPr/>
        </p:nvSpPr>
        <p:spPr>
          <a:xfrm>
            <a:off x="7757940" y="1747836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Society</a:t>
            </a:r>
            <a:endParaRPr lang="da-DK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3556982-5A1C-4B2D-ADD5-3A165A024D9C}"/>
              </a:ext>
            </a:extLst>
          </p:cNvPr>
          <p:cNvSpPr/>
          <p:nvPr/>
        </p:nvSpPr>
        <p:spPr>
          <a:xfrm>
            <a:off x="9665594" y="1757073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Provider</a:t>
            </a:r>
            <a:endParaRPr lang="da-DK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301E92-F21A-4F06-9F9C-52DC3C4F6DE0}"/>
              </a:ext>
            </a:extLst>
          </p:cNvPr>
          <p:cNvSpPr txBox="1"/>
          <p:nvPr/>
        </p:nvSpPr>
        <p:spPr>
          <a:xfrm>
            <a:off x="5850286" y="2329088"/>
            <a:ext cx="15924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Auditing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CISO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Datatilsynet</a:t>
            </a: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4BBB05-A6B3-4B73-B06B-E9B1141A2253}"/>
              </a:ext>
            </a:extLst>
          </p:cNvPr>
          <p:cNvSpPr txBox="1"/>
          <p:nvPr/>
        </p:nvSpPr>
        <p:spPr>
          <a:xfrm>
            <a:off x="9754032" y="2329088"/>
            <a:ext cx="137140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IT-service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ELIXIR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EOSC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Azure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Publisher</a:t>
            </a:r>
          </a:p>
          <a:p>
            <a:endParaRPr lang="da-DK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1897CD-437E-4D2F-99AA-B4AFF43FA3A3}"/>
              </a:ext>
            </a:extLst>
          </p:cNvPr>
          <p:cNvSpPr txBox="1"/>
          <p:nvPr/>
        </p:nvSpPr>
        <p:spPr>
          <a:xfrm>
            <a:off x="7757940" y="2329088"/>
            <a:ext cx="16925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National Law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EU Law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Rigsarkivet</a:t>
            </a:r>
            <a:endParaRPr lang="da-DK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8BA78A-B434-42DA-A597-1296B7D9C670}"/>
              </a:ext>
            </a:extLst>
          </p:cNvPr>
          <p:cNvSpPr txBox="1"/>
          <p:nvPr/>
        </p:nvSpPr>
        <p:spPr>
          <a:xfrm>
            <a:off x="4027990" y="2329088"/>
            <a:ext cx="169867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Accounting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Procurement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Facilities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239D5B-875D-48AE-AEF2-CFFCC3C5D977}"/>
              </a:ext>
            </a:extLst>
          </p:cNvPr>
          <p:cNvSpPr txBox="1"/>
          <p:nvPr/>
        </p:nvSpPr>
        <p:spPr>
          <a:xfrm>
            <a:off x="855772" y="2332419"/>
            <a:ext cx="18857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Reproducibility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Integrity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Capacity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080916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E031-4BC1-4078-B54C-7C33F836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Categorizing requirements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18CDC98-0306-4C1F-AC66-E4A53B2D7DD0}"/>
              </a:ext>
            </a:extLst>
          </p:cNvPr>
          <p:cNvGrpSpPr>
            <a:grpSpLocks noChangeAspect="1"/>
          </p:cNvGrpSpPr>
          <p:nvPr/>
        </p:nvGrpSpPr>
        <p:grpSpPr>
          <a:xfrm>
            <a:off x="838200" y="3613819"/>
            <a:ext cx="2968514" cy="2879056"/>
            <a:chOff x="3853514" y="1825714"/>
            <a:chExt cx="4484970" cy="434981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4D1CEC6-BEF9-43DE-8890-D81788E152EF}"/>
                </a:ext>
              </a:extLst>
            </p:cNvPr>
            <p:cNvSpPr/>
            <p:nvPr/>
          </p:nvSpPr>
          <p:spPr>
            <a:xfrm>
              <a:off x="6611678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Calibri" panose="020F0502020204030204"/>
                  <a:ea typeface="+mn-ea"/>
                  <a:cs typeface="Calibri Light"/>
                </a:rPr>
                <a:t>Create</a:t>
              </a:r>
            </a:p>
          </p:txBody>
        </p:sp>
        <p:sp>
          <p:nvSpPr>
            <p:cNvPr id="6" name="Arrow: Circular 5">
              <a:extLst>
                <a:ext uri="{FF2B5EF4-FFF2-40B4-BE49-F238E27FC236}">
                  <a16:creationId xmlns:a16="http://schemas.microsoft.com/office/drawing/2014/main" id="{C4196633-9C3D-4171-9AC7-F040383FE8B6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21295337"/>
                <a:gd name="adj4" fmla="val 19764403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C9B3D30-8E2B-4C05-99A2-B75AC91B2FEC}"/>
                </a:ext>
              </a:extLst>
            </p:cNvPr>
            <p:cNvSpPr/>
            <p:nvPr/>
          </p:nvSpPr>
          <p:spPr>
            <a:xfrm>
              <a:off x="7262792" y="3861343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Process</a:t>
              </a:r>
            </a:p>
          </p:txBody>
        </p:sp>
        <p:sp>
          <p:nvSpPr>
            <p:cNvPr id="8" name="Arrow: Circular 7">
              <a:extLst>
                <a:ext uri="{FF2B5EF4-FFF2-40B4-BE49-F238E27FC236}">
                  <a16:creationId xmlns:a16="http://schemas.microsoft.com/office/drawing/2014/main" id="{CF52894A-EF26-48C2-9413-DF14F72CD605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4016869"/>
                <a:gd name="adj4" fmla="val 2251439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0A5C7A-E445-42B4-AD33-F19758DB64B6}"/>
                </a:ext>
              </a:extLst>
            </p:cNvPr>
            <p:cNvSpPr/>
            <p:nvPr/>
          </p:nvSpPr>
          <p:spPr>
            <a:xfrm>
              <a:off x="5558154" y="5099835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Analyze</a:t>
              </a:r>
            </a:p>
          </p:txBody>
        </p:sp>
        <p:sp>
          <p:nvSpPr>
            <p:cNvPr id="10" name="Arrow: Circular 9">
              <a:extLst>
                <a:ext uri="{FF2B5EF4-FFF2-40B4-BE49-F238E27FC236}">
                  <a16:creationId xmlns:a16="http://schemas.microsoft.com/office/drawing/2014/main" id="{50E8A095-D74C-42F7-A36C-2777F87C9539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8213162"/>
                <a:gd name="adj4" fmla="val 6447732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E446985-500A-4C6F-88BB-7E4D7179B0EB}"/>
                </a:ext>
              </a:extLst>
            </p:cNvPr>
            <p:cNvSpPr/>
            <p:nvPr/>
          </p:nvSpPr>
          <p:spPr>
            <a:xfrm>
              <a:off x="3853514" y="3861342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Publish</a:t>
              </a:r>
            </a:p>
          </p:txBody>
        </p:sp>
        <p:sp>
          <p:nvSpPr>
            <p:cNvPr id="12" name="Arrow: Circular 11">
              <a:extLst>
                <a:ext uri="{FF2B5EF4-FFF2-40B4-BE49-F238E27FC236}">
                  <a16:creationId xmlns:a16="http://schemas.microsoft.com/office/drawing/2014/main" id="{8ED57F83-5AB5-4F04-9088-28C9B10949CB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2300198"/>
                <a:gd name="adj4" fmla="val 10769265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F101A9-246D-45D0-9FC7-D4C8D58FC6CF}"/>
                </a:ext>
              </a:extLst>
            </p:cNvPr>
            <p:cNvSpPr/>
            <p:nvPr/>
          </p:nvSpPr>
          <p:spPr>
            <a:xfrm>
              <a:off x="4504629" y="1857419"/>
              <a:ext cx="1075692" cy="1075692"/>
            </a:xfrm>
            <a:custGeom>
              <a:avLst/>
              <a:gdLst>
                <a:gd name="connsiteX0" fmla="*/ 0 w 1075692"/>
                <a:gd name="connsiteY0" fmla="*/ 0 h 1075692"/>
                <a:gd name="connsiteX1" fmla="*/ 1075692 w 1075692"/>
                <a:gd name="connsiteY1" fmla="*/ 0 h 1075692"/>
                <a:gd name="connsiteX2" fmla="*/ 1075692 w 1075692"/>
                <a:gd name="connsiteY2" fmla="*/ 1075692 h 1075692"/>
                <a:gd name="connsiteX3" fmla="*/ 0 w 1075692"/>
                <a:gd name="connsiteY3" fmla="*/ 1075692 h 1075692"/>
                <a:gd name="connsiteX4" fmla="*/ 0 w 1075692"/>
                <a:gd name="connsiteY4" fmla="*/ 0 h 107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692" h="1075692">
                  <a:moveTo>
                    <a:pt x="0" y="0"/>
                  </a:moveTo>
                  <a:lnTo>
                    <a:pt x="1075692" y="0"/>
                  </a:lnTo>
                  <a:lnTo>
                    <a:pt x="1075692" y="1075692"/>
                  </a:lnTo>
                  <a:lnTo>
                    <a:pt x="0" y="107569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>
                  <a:cs typeface="Calibri Light"/>
                </a:rPr>
                <a:t>Archive</a:t>
              </a:r>
            </a:p>
          </p:txBody>
        </p:sp>
        <p:sp>
          <p:nvSpPr>
            <p:cNvPr id="14" name="Arrow: Circular 13">
              <a:extLst>
                <a:ext uri="{FF2B5EF4-FFF2-40B4-BE49-F238E27FC236}">
                  <a16:creationId xmlns:a16="http://schemas.microsoft.com/office/drawing/2014/main" id="{58B348A1-7809-4854-BC86-C35AE8C054C3}"/>
                </a:ext>
              </a:extLst>
            </p:cNvPr>
            <p:cNvSpPr/>
            <p:nvPr/>
          </p:nvSpPr>
          <p:spPr>
            <a:xfrm>
              <a:off x="4076396" y="1825714"/>
              <a:ext cx="4039207" cy="4039207"/>
            </a:xfrm>
            <a:prstGeom prst="circularArrow">
              <a:avLst>
                <a:gd name="adj1" fmla="val 5193"/>
                <a:gd name="adj2" fmla="val 335399"/>
                <a:gd name="adj3" fmla="val 16867851"/>
                <a:gd name="adj4" fmla="val 15196750"/>
                <a:gd name="adj5" fmla="val 6059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346117A-FED1-4830-865F-F39D1AC2D410}"/>
              </a:ext>
            </a:extLst>
          </p:cNvPr>
          <p:cNvSpPr/>
          <p:nvPr/>
        </p:nvSpPr>
        <p:spPr>
          <a:xfrm>
            <a:off x="766619" y="1690688"/>
            <a:ext cx="3040096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Data</a:t>
            </a:r>
            <a:endParaRPr lang="da-DK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022C8E-C325-451B-B4CB-53366E90EFB0}"/>
              </a:ext>
            </a:extLst>
          </p:cNvPr>
          <p:cNvSpPr/>
          <p:nvPr/>
        </p:nvSpPr>
        <p:spPr>
          <a:xfrm>
            <a:off x="3942632" y="1755774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Metadata</a:t>
            </a:r>
            <a:endParaRPr lang="da-DK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C879CE4-5DC5-4E07-8E24-4F013DB63874}"/>
              </a:ext>
            </a:extLst>
          </p:cNvPr>
          <p:cNvSpPr/>
          <p:nvPr/>
        </p:nvSpPr>
        <p:spPr>
          <a:xfrm>
            <a:off x="5850286" y="1755774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Technology</a:t>
            </a:r>
            <a:endParaRPr lang="da-DK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22EB143-57F2-4367-AD7F-EEFE7179E252}"/>
              </a:ext>
            </a:extLst>
          </p:cNvPr>
          <p:cNvSpPr/>
          <p:nvPr/>
        </p:nvSpPr>
        <p:spPr>
          <a:xfrm>
            <a:off x="7757940" y="1747836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Process</a:t>
            </a:r>
            <a:endParaRPr lang="da-DK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3556982-5A1C-4B2D-ADD5-3A165A024D9C}"/>
              </a:ext>
            </a:extLst>
          </p:cNvPr>
          <p:cNvSpPr/>
          <p:nvPr/>
        </p:nvSpPr>
        <p:spPr>
          <a:xfrm>
            <a:off x="9665594" y="1757073"/>
            <a:ext cx="1771737" cy="4802187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Assertions</a:t>
            </a:r>
            <a:endParaRPr lang="da-DK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301E92-F21A-4F06-9F9C-52DC3C4F6DE0}"/>
              </a:ext>
            </a:extLst>
          </p:cNvPr>
          <p:cNvSpPr txBox="1"/>
          <p:nvPr/>
        </p:nvSpPr>
        <p:spPr>
          <a:xfrm>
            <a:off x="5850286" y="2329088"/>
            <a:ext cx="164038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Capacity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Bandwidth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Latency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Realtime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Transactions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Database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4BBB05-A6B3-4B73-B06B-E9B1141A2253}"/>
              </a:ext>
            </a:extLst>
          </p:cNvPr>
          <p:cNvSpPr txBox="1"/>
          <p:nvPr/>
        </p:nvSpPr>
        <p:spPr>
          <a:xfrm>
            <a:off x="9754032" y="2329088"/>
            <a:ext cx="165462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Integrity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Preservation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Certification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Legality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License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1897CD-437E-4D2F-99AA-B4AFF43FA3A3}"/>
              </a:ext>
            </a:extLst>
          </p:cNvPr>
          <p:cNvSpPr txBox="1"/>
          <p:nvPr/>
        </p:nvSpPr>
        <p:spPr>
          <a:xfrm>
            <a:off x="7757940" y="2329088"/>
            <a:ext cx="193290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Logging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Lab-notebook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8BA78A-B434-42DA-A597-1296B7D9C670}"/>
              </a:ext>
            </a:extLst>
          </p:cNvPr>
          <p:cNvSpPr txBox="1"/>
          <p:nvPr/>
        </p:nvSpPr>
        <p:spPr>
          <a:xfrm>
            <a:off x="4027990" y="2329088"/>
            <a:ext cx="155029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Dublin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239D5B-875D-48AE-AEF2-CFFCC3C5D977}"/>
              </a:ext>
            </a:extLst>
          </p:cNvPr>
          <p:cNvSpPr txBox="1"/>
          <p:nvPr/>
        </p:nvSpPr>
        <p:spPr>
          <a:xfrm>
            <a:off x="855772" y="2332419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Data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Multidimensional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Multimedia</a:t>
            </a:r>
          </a:p>
        </p:txBody>
      </p:sp>
    </p:spTree>
    <p:extLst>
      <p:ext uri="{BB962C8B-B14F-4D97-AF65-F5344CB8AC3E}">
        <p14:creationId xmlns:p14="http://schemas.microsoft.com/office/powerpoint/2010/main" val="17904949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2FFB9-2DD1-4F9E-9B47-A61F32EAA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Brainstorm!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F5F70-4733-4248-B8A9-881951504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Missing stakeholders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Missing requirements</a:t>
            </a:r>
          </a:p>
          <a:p>
            <a:endParaRPr lang="da-DK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5D482DD-A6FC-4F0C-9687-6761366546BE}"/>
              </a:ext>
            </a:extLst>
          </p:cNvPr>
          <p:cNvSpPr/>
          <p:nvPr/>
        </p:nvSpPr>
        <p:spPr>
          <a:xfrm>
            <a:off x="838200" y="2627002"/>
            <a:ext cx="3040096" cy="1325563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Research</a:t>
            </a:r>
            <a:endParaRPr lang="da-DK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58D1739-17FB-4F6E-800D-51497B56795E}"/>
              </a:ext>
            </a:extLst>
          </p:cNvPr>
          <p:cNvSpPr/>
          <p:nvPr/>
        </p:nvSpPr>
        <p:spPr>
          <a:xfrm>
            <a:off x="4014213" y="2627002"/>
            <a:ext cx="1771737" cy="1325563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Administration</a:t>
            </a:r>
            <a:endParaRPr lang="da-DK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E934313-BE8E-4718-94AC-C6A57DAEF32A}"/>
              </a:ext>
            </a:extLst>
          </p:cNvPr>
          <p:cNvSpPr/>
          <p:nvPr/>
        </p:nvSpPr>
        <p:spPr>
          <a:xfrm>
            <a:off x="5921867" y="2627002"/>
            <a:ext cx="1771737" cy="1325563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Control</a:t>
            </a:r>
            <a:endParaRPr lang="da-DK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E71A404-F634-41BA-8C7D-4D5B3D79171D}"/>
              </a:ext>
            </a:extLst>
          </p:cNvPr>
          <p:cNvSpPr/>
          <p:nvPr/>
        </p:nvSpPr>
        <p:spPr>
          <a:xfrm>
            <a:off x="7829521" y="2627002"/>
            <a:ext cx="1771737" cy="1325563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Society</a:t>
            </a:r>
            <a:endParaRPr lang="da-DK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9168163-2907-4F5D-9126-6D8E15D6534F}"/>
              </a:ext>
            </a:extLst>
          </p:cNvPr>
          <p:cNvSpPr/>
          <p:nvPr/>
        </p:nvSpPr>
        <p:spPr>
          <a:xfrm>
            <a:off x="9737175" y="2627002"/>
            <a:ext cx="1771737" cy="1325563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Provider</a:t>
            </a:r>
            <a:endParaRPr lang="da-DK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CF042C9-DBF1-48DA-ABB7-EF777B092D38}"/>
              </a:ext>
            </a:extLst>
          </p:cNvPr>
          <p:cNvSpPr/>
          <p:nvPr/>
        </p:nvSpPr>
        <p:spPr>
          <a:xfrm>
            <a:off x="766619" y="5232398"/>
            <a:ext cx="3040096" cy="1325563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Data</a:t>
            </a:r>
            <a:endParaRPr lang="da-DK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30DF461-75B8-471F-93FB-A0C5285A98E4}"/>
              </a:ext>
            </a:extLst>
          </p:cNvPr>
          <p:cNvSpPr/>
          <p:nvPr/>
        </p:nvSpPr>
        <p:spPr>
          <a:xfrm>
            <a:off x="3942632" y="5232398"/>
            <a:ext cx="1771737" cy="1325563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Metadata</a:t>
            </a:r>
            <a:endParaRPr lang="da-DK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881FA4A-160A-4932-8774-F3603E621685}"/>
              </a:ext>
            </a:extLst>
          </p:cNvPr>
          <p:cNvSpPr/>
          <p:nvPr/>
        </p:nvSpPr>
        <p:spPr>
          <a:xfrm>
            <a:off x="5850286" y="5232398"/>
            <a:ext cx="1771737" cy="1325563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Technology</a:t>
            </a:r>
            <a:endParaRPr lang="da-DK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0FEC373-6197-4A4E-A1E3-7802F8F23E62}"/>
              </a:ext>
            </a:extLst>
          </p:cNvPr>
          <p:cNvSpPr/>
          <p:nvPr/>
        </p:nvSpPr>
        <p:spPr>
          <a:xfrm>
            <a:off x="7757940" y="5224460"/>
            <a:ext cx="1771737" cy="1325563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Process</a:t>
            </a:r>
            <a:endParaRPr lang="da-DK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8316AE2-1545-4E0C-A244-82473F5DAF31}"/>
              </a:ext>
            </a:extLst>
          </p:cNvPr>
          <p:cNvSpPr/>
          <p:nvPr/>
        </p:nvSpPr>
        <p:spPr>
          <a:xfrm>
            <a:off x="9665594" y="5232398"/>
            <a:ext cx="1771737" cy="1326862"/>
          </a:xfrm>
          <a:prstGeom prst="roundRect">
            <a:avLst/>
          </a:prstGeom>
          <a:noFill/>
          <a:ln w="254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Assertions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341021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0E92B-D378-4056-8705-D414CFFE22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Lunch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9A907B-040B-4FC2-B848-4243C3A05A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Half time…</a:t>
            </a:r>
            <a:endParaRPr lang="da-D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FFD1F0-5E42-46B6-BC73-571BFAFA59DA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12:00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04276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8813B-3DE0-454C-89C0-50AB2A48A8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Putting it together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712BA5-19B2-4DC6-8407-6BA5A1943C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Producing the common ground for the report …</a:t>
            </a:r>
            <a:endParaRPr lang="da-DK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615EF-84CE-4151-A77F-21A2298FD54C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12:30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630320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21376-0133-41D6-8166-1D151EE64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Producing common ground for the report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24F43-D0EA-421D-A69B-E7C1E972C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Each group works in a new page in the google docs document</a:t>
            </a:r>
          </a:p>
          <a:p>
            <a:pPr lvl="1"/>
            <a:endParaRPr lang="en-US"/>
          </a:p>
          <a:p>
            <a:r>
              <a:rPr lang="en-US"/>
              <a:t>Rate the stakeholders and requirements by approximate importance</a:t>
            </a:r>
          </a:p>
          <a:p>
            <a:r>
              <a:rPr lang="en-US"/>
              <a:t>Working from most important/influential to least</a:t>
            </a:r>
          </a:p>
          <a:p>
            <a:pPr lvl="1"/>
            <a:r>
              <a:rPr lang="en-US"/>
              <a:t>Fill in goals and drivers that tie a stakeholder to a requirement</a:t>
            </a:r>
          </a:p>
          <a:p>
            <a:pPr marL="457200" lvl="1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017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291B1-B501-4067-999E-27BD44743F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Presentation of results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92EE99-3FBA-440A-8866-78241022A4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Speed talking …</a:t>
            </a:r>
            <a:endParaRPr lang="da-D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26AB09-CA8B-45F5-8753-FF40C334C7EE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15:15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61099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EB994-BD27-44B1-830C-785699E8EE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Wrapping up the first workshop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03FF6-DBD0-4B82-8FBC-FC6640A04B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Bo Nygaard Bai - AAU</a:t>
            </a:r>
            <a:endParaRPr lang="da-D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5598CF-C3CF-49C9-B828-64DD9D7C9824}"/>
              </a:ext>
            </a:extLst>
          </p:cNvPr>
          <p:cNvSpPr txBox="1"/>
          <p:nvPr/>
        </p:nvSpPr>
        <p:spPr>
          <a:xfrm>
            <a:off x="0" y="0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9:45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075216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84ACB-80DD-4667-BC24-4850FFF103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Bye </a:t>
            </a:r>
            <a:r>
              <a:rPr lang="en-US" err="1"/>
              <a:t>bye</a:t>
            </a:r>
            <a:r>
              <a:rPr lang="en-US"/>
              <a:t>!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A7670B-4999-48A0-A1BC-D0063A6893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Good work!</a:t>
            </a:r>
            <a:endParaRPr lang="da-D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EA8F71-41D0-4DE0-838C-EA81B3C54DA8}"/>
              </a:ext>
            </a:extLst>
          </p:cNvPr>
          <p:cNvSpPr txBox="1"/>
          <p:nvPr/>
        </p:nvSpPr>
        <p:spPr>
          <a:xfrm>
            <a:off x="0" y="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16:00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02428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72DB5-716B-4F4C-8CA5-8B52D13DD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Worshop</a:t>
            </a:r>
            <a:r>
              <a:rPr lang="en-US"/>
              <a:t> 1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A7C5B-2EF8-48A5-BA8A-E3E5E9C1E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Too ambitious on modelling</a:t>
            </a:r>
          </a:p>
          <a:p>
            <a:r>
              <a:rPr lang="en-US"/>
              <a:t>Fallback to a simple motivation model</a:t>
            </a:r>
          </a:p>
          <a:p>
            <a:pPr lvl="1"/>
            <a:r>
              <a:rPr lang="en-US"/>
              <a:t>Stakeholders</a:t>
            </a:r>
          </a:p>
          <a:p>
            <a:pPr lvl="1"/>
            <a:r>
              <a:rPr lang="en-US"/>
              <a:t>Drivers</a:t>
            </a:r>
          </a:p>
          <a:p>
            <a:pPr lvl="1"/>
            <a:r>
              <a:rPr lang="en-US"/>
              <a:t>Goals</a:t>
            </a:r>
          </a:p>
          <a:p>
            <a:pPr lvl="1"/>
            <a:r>
              <a:rPr lang="en-US"/>
              <a:t>Requirements</a:t>
            </a:r>
          </a:p>
          <a:p>
            <a:r>
              <a:rPr lang="en-US"/>
              <a:t>Many stakeholders and requirements where identified</a:t>
            </a:r>
          </a:p>
          <a:p>
            <a:r>
              <a:rPr lang="en-US"/>
              <a:t>Preliminary report shared on GitHub</a:t>
            </a:r>
          </a:p>
          <a:p>
            <a:pPr lvl="1"/>
            <a:r>
              <a:rPr lang="da-DK">
                <a:hlinkClick r:id="rId2"/>
              </a:rPr>
              <a:t>https://github.com/Data-Management-by-Design/DMbD</a:t>
            </a:r>
            <a:endParaRPr lang="da-DK"/>
          </a:p>
          <a:p>
            <a:pPr marL="457200" lvl="1" indent="0">
              <a:buNone/>
            </a:pP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16065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C398F-205F-3345-B3DC-5937D7E18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/>
              <a:t>Motivations model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75A609FD-F5C8-D242-B772-B1E7ECB57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888" y="1395412"/>
            <a:ext cx="73279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159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A8E21-1661-0C46-AB72-79C283D9D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Arkivering</a:t>
            </a:r>
            <a:r>
              <a:rPr lang="en-GB"/>
              <a:t> </a:t>
            </a:r>
            <a:r>
              <a:rPr lang="en-GB" err="1"/>
              <a:t>af</a:t>
            </a:r>
            <a:r>
              <a:rPr lang="en-GB"/>
              <a:t> </a:t>
            </a:r>
            <a:r>
              <a:rPr lang="en-GB" err="1"/>
              <a:t>fortrolige</a:t>
            </a:r>
            <a:r>
              <a:rPr lang="en-GB"/>
              <a:t> </a:t>
            </a:r>
            <a:r>
              <a:rPr lang="en-GB" err="1"/>
              <a:t>forskningsdata</a:t>
            </a:r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9C4023-F8F5-BD46-8719-7B0EF2FF8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8600"/>
            <a:ext cx="22479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545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A8E21-1661-0C46-AB72-79C283D9D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Arkivering</a:t>
            </a:r>
            <a:r>
              <a:rPr lang="en-GB"/>
              <a:t> </a:t>
            </a:r>
            <a:r>
              <a:rPr lang="en-GB" err="1"/>
              <a:t>af</a:t>
            </a:r>
            <a:r>
              <a:rPr lang="en-GB"/>
              <a:t> </a:t>
            </a:r>
            <a:r>
              <a:rPr lang="en-GB" err="1"/>
              <a:t>fortrolige</a:t>
            </a:r>
            <a:r>
              <a:rPr lang="en-GB"/>
              <a:t> </a:t>
            </a:r>
            <a:r>
              <a:rPr lang="en-GB" err="1"/>
              <a:t>forskningsdata</a:t>
            </a:r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98221C-2BA6-B845-B523-9C09F486D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8600"/>
            <a:ext cx="49911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029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A8E21-1661-0C46-AB72-79C283D9D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Arkivering</a:t>
            </a:r>
            <a:r>
              <a:rPr lang="en-GB"/>
              <a:t> </a:t>
            </a:r>
            <a:r>
              <a:rPr lang="en-GB" err="1"/>
              <a:t>af</a:t>
            </a:r>
            <a:r>
              <a:rPr lang="en-GB"/>
              <a:t> </a:t>
            </a:r>
            <a:r>
              <a:rPr lang="en-GB" err="1"/>
              <a:t>fortrolige</a:t>
            </a:r>
            <a:r>
              <a:rPr lang="en-GB"/>
              <a:t> </a:t>
            </a:r>
            <a:r>
              <a:rPr lang="en-GB" err="1"/>
              <a:t>forskningsdata</a:t>
            </a:r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DEF518-284B-3341-8C64-14235E06D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8600"/>
            <a:ext cx="77343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227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5611DA1FFF9CAF4E8289EDE8A5353A75" ma:contentTypeVersion="8" ma:contentTypeDescription="Opret et nyt dokument." ma:contentTypeScope="" ma:versionID="1c2247907b189683d138aaf04aedc87d">
  <xsd:schema xmlns:xsd="http://www.w3.org/2001/XMLSchema" xmlns:xs="http://www.w3.org/2001/XMLSchema" xmlns:p="http://schemas.microsoft.com/office/2006/metadata/properties" xmlns:ns2="719a00bd-e907-4597-81e4-9ecc43abe722" xmlns:ns3="7a158c29-fba4-4130-81d8-fa47c05fbb36" targetNamespace="http://schemas.microsoft.com/office/2006/metadata/properties" ma:root="true" ma:fieldsID="154fcf89b60524893467ef513d6e77b0" ns2:_="" ns3:_="">
    <xsd:import namespace="719a00bd-e907-4597-81e4-9ecc43abe722"/>
    <xsd:import namespace="7a158c29-fba4-4130-81d8-fa47c05fbb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9a00bd-e907-4597-81e4-9ecc43abe72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158c29-fba4-4130-81d8-fa47c05fbb3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lt med detaljer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B20387E-1AA6-4B48-BED7-6DD8771226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5578477-1ABC-43FD-9A08-7EDFEF5CDBC9}"/>
</file>

<file path=customXml/itemProps3.xml><?xml version="1.0" encoding="utf-8"?>
<ds:datastoreItem xmlns:ds="http://schemas.openxmlformats.org/officeDocument/2006/customXml" ds:itemID="{1093D28F-79F2-479B-BCA9-B5C69F59FEC6}">
  <ds:schemaRefs>
    <ds:schemaRef ds:uri="719a00bd-e907-4597-81e4-9ecc43abe722"/>
    <ds:schemaRef ds:uri="7a158c29-fba4-4130-81d8-fa47c05fbb3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40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Welcome to workshop 2</vt:lpstr>
      <vt:lpstr>Program</vt:lpstr>
      <vt:lpstr>Introduction to participants</vt:lpstr>
      <vt:lpstr>Wrapping up the first workshop</vt:lpstr>
      <vt:lpstr>Worshop 1</vt:lpstr>
      <vt:lpstr>Motivations model</vt:lpstr>
      <vt:lpstr>Arkivering af fortrolige forskningsdata</vt:lpstr>
      <vt:lpstr>Arkivering af fortrolige forskningsdata</vt:lpstr>
      <vt:lpstr>Arkivering af fortrolige forskningsdata</vt:lpstr>
      <vt:lpstr>Research Data Archive</vt:lpstr>
      <vt:lpstr>Hændelser og processer for arkiv</vt:lpstr>
      <vt:lpstr>Hændelser og processer for arkiv</vt:lpstr>
      <vt:lpstr>Krav til metadata</vt:lpstr>
      <vt:lpstr>Krav til metadata</vt:lpstr>
      <vt:lpstr>Krav til metadata</vt:lpstr>
      <vt:lpstr>Wrapping up WS1: Archiving</vt:lpstr>
      <vt:lpstr>Data Collection</vt:lpstr>
      <vt:lpstr>Data's lifecycle in Research</vt:lpstr>
      <vt:lpstr>Data's lifecycle in Research (reality check)</vt:lpstr>
      <vt:lpstr>Data's lifecycle in Workshops</vt:lpstr>
      <vt:lpstr>The lines are blurry (a fact we must accept!) </vt:lpstr>
      <vt:lpstr>Focus on requirements to processes supporting digital data collection</vt:lpstr>
      <vt:lpstr>Requirements may come from all phases</vt:lpstr>
      <vt:lpstr>Lab- and Field- work is probably outside the scope of common IT-infrastructure</vt:lpstr>
      <vt:lpstr>Categorizing stakeholders</vt:lpstr>
      <vt:lpstr>Categorizing stakeholders</vt:lpstr>
      <vt:lpstr>Categorizing stakeholders</vt:lpstr>
      <vt:lpstr>Categorizing stakeholders</vt:lpstr>
      <vt:lpstr>Categorizing stakeholders</vt:lpstr>
      <vt:lpstr>Homework Presentations</vt:lpstr>
      <vt:lpstr>Presentation of your homework assignment</vt:lpstr>
      <vt:lpstr>Brainstorm session</vt:lpstr>
      <vt:lpstr>Categorizing stakeholders</vt:lpstr>
      <vt:lpstr>Categorizing requirements</vt:lpstr>
      <vt:lpstr>Brainstorm!</vt:lpstr>
      <vt:lpstr>Lunch</vt:lpstr>
      <vt:lpstr>Putting it together</vt:lpstr>
      <vt:lpstr>Producing common ground for the report</vt:lpstr>
      <vt:lpstr>Presentation of results</vt:lpstr>
      <vt:lpstr>Bye bye!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2013-07-15T20:26:40Z</dcterms:created>
  <dcterms:modified xsi:type="dcterms:W3CDTF">2018-11-13T12:40:16Z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0x0101005611DA1FFF9CAF4E8289EDE8A5353A75</vt:lpwstr>
  </property>
</Properties>
</file>

<file path=docProps/thumbnail.jpeg>
</file>